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3"/>
  </p:notesMasterIdLst>
  <p:sldIdLst>
    <p:sldId id="261" r:id="rId5"/>
    <p:sldId id="337" r:id="rId6"/>
    <p:sldId id="378" r:id="rId7"/>
    <p:sldId id="392" r:id="rId8"/>
    <p:sldId id="407" r:id="rId9"/>
    <p:sldId id="344" r:id="rId10"/>
    <p:sldId id="379" r:id="rId11"/>
    <p:sldId id="408" r:id="rId12"/>
    <p:sldId id="409" r:id="rId13"/>
    <p:sldId id="410" r:id="rId14"/>
    <p:sldId id="411" r:id="rId15"/>
    <p:sldId id="412" r:id="rId16"/>
    <p:sldId id="413" r:id="rId17"/>
    <p:sldId id="270" r:id="rId18"/>
    <p:sldId id="415" r:id="rId19"/>
    <p:sldId id="353" r:id="rId20"/>
    <p:sldId id="416" r:id="rId21"/>
    <p:sldId id="417" r:id="rId22"/>
    <p:sldId id="414" r:id="rId23"/>
    <p:sldId id="332" r:id="rId24"/>
    <p:sldId id="372" r:id="rId25"/>
    <p:sldId id="419" r:id="rId26"/>
    <p:sldId id="420" r:id="rId27"/>
    <p:sldId id="421" r:id="rId28"/>
    <p:sldId id="374" r:id="rId29"/>
    <p:sldId id="376" r:id="rId30"/>
    <p:sldId id="418" r:id="rId31"/>
    <p:sldId id="382" r:id="rId32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C2D501"/>
    <a:srgbClr val="DB0532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86911-7809-4A85-8D01-2633623D0489}" v="18" dt="2023-07-09T19:28:49.57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558"/>
  </p:normalViewPr>
  <p:slideViewPr>
    <p:cSldViewPr>
      <p:cViewPr varScale="1">
        <p:scale>
          <a:sx n="60" d="100"/>
          <a:sy n="60" d="100"/>
        </p:scale>
        <p:origin x="51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zman Bozo, Jorge" userId="7b7a28fc-8d52-4259-bff0-8a9d1dc43ec9" providerId="ADAL" clId="{317321D5-29CA-46E9-8163-BC89A3C2E87A}"/>
    <pc:docChg chg="undo custSel addSld delSld">
      <pc:chgData name="Guzman Bozo, Jorge" userId="7b7a28fc-8d52-4259-bff0-8a9d1dc43ec9" providerId="ADAL" clId="{317321D5-29CA-46E9-8163-BC89A3C2E87A}" dt="2023-07-05T19:59:09.904" v="11" actId="47"/>
      <pc:docMkLst>
        <pc:docMk/>
      </pc:docMkLst>
      <pc:sldChg chg="del">
        <pc:chgData name="Guzman Bozo, Jorge" userId="7b7a28fc-8d52-4259-bff0-8a9d1dc43ec9" providerId="ADAL" clId="{317321D5-29CA-46E9-8163-BC89A3C2E87A}" dt="2023-07-05T19:58:47.268" v="0" actId="47"/>
        <pc:sldMkLst>
          <pc:docMk/>
          <pc:sldMk cId="3314507020" sldId="363"/>
        </pc:sldMkLst>
      </pc:sldChg>
      <pc:sldChg chg="del">
        <pc:chgData name="Guzman Bozo, Jorge" userId="7b7a28fc-8d52-4259-bff0-8a9d1dc43ec9" providerId="ADAL" clId="{317321D5-29CA-46E9-8163-BC89A3C2E87A}" dt="2023-07-05T19:58:48.544" v="1" actId="47"/>
        <pc:sldMkLst>
          <pc:docMk/>
          <pc:sldMk cId="4267104428" sldId="364"/>
        </pc:sldMkLst>
      </pc:sldChg>
      <pc:sldChg chg="del">
        <pc:chgData name="Guzman Bozo, Jorge" userId="7b7a28fc-8d52-4259-bff0-8a9d1dc43ec9" providerId="ADAL" clId="{317321D5-29CA-46E9-8163-BC89A3C2E87A}" dt="2023-07-05T19:58:54.681" v="6" actId="47"/>
        <pc:sldMkLst>
          <pc:docMk/>
          <pc:sldMk cId="3739413081" sldId="365"/>
        </pc:sldMkLst>
      </pc:sldChg>
      <pc:sldChg chg="del">
        <pc:chgData name="Guzman Bozo, Jorge" userId="7b7a28fc-8d52-4259-bff0-8a9d1dc43ec9" providerId="ADAL" clId="{317321D5-29CA-46E9-8163-BC89A3C2E87A}" dt="2023-07-05T19:58:50.860" v="2" actId="47"/>
        <pc:sldMkLst>
          <pc:docMk/>
          <pc:sldMk cId="3243920899" sldId="366"/>
        </pc:sldMkLst>
      </pc:sldChg>
      <pc:sldChg chg="del">
        <pc:chgData name="Guzman Bozo, Jorge" userId="7b7a28fc-8d52-4259-bff0-8a9d1dc43ec9" providerId="ADAL" clId="{317321D5-29CA-46E9-8163-BC89A3C2E87A}" dt="2023-07-05T19:58:51.202" v="3" actId="47"/>
        <pc:sldMkLst>
          <pc:docMk/>
          <pc:sldMk cId="3310488860" sldId="367"/>
        </pc:sldMkLst>
      </pc:sldChg>
      <pc:sldChg chg="del">
        <pc:chgData name="Guzman Bozo, Jorge" userId="7b7a28fc-8d52-4259-bff0-8a9d1dc43ec9" providerId="ADAL" clId="{317321D5-29CA-46E9-8163-BC89A3C2E87A}" dt="2023-07-05T19:58:51.515" v="4" actId="47"/>
        <pc:sldMkLst>
          <pc:docMk/>
          <pc:sldMk cId="2735244526" sldId="368"/>
        </pc:sldMkLst>
      </pc:sldChg>
      <pc:sldChg chg="del">
        <pc:chgData name="Guzman Bozo, Jorge" userId="7b7a28fc-8d52-4259-bff0-8a9d1dc43ec9" providerId="ADAL" clId="{317321D5-29CA-46E9-8163-BC89A3C2E87A}" dt="2023-07-05T19:58:52.697" v="5" actId="47"/>
        <pc:sldMkLst>
          <pc:docMk/>
          <pc:sldMk cId="3242670913" sldId="369"/>
        </pc:sldMkLst>
      </pc:sldChg>
      <pc:sldChg chg="del">
        <pc:chgData name="Guzman Bozo, Jorge" userId="7b7a28fc-8d52-4259-bff0-8a9d1dc43ec9" providerId="ADAL" clId="{317321D5-29CA-46E9-8163-BC89A3C2E87A}" dt="2023-07-05T19:58:56.812" v="9" actId="47"/>
        <pc:sldMkLst>
          <pc:docMk/>
          <pc:sldMk cId="3982487218" sldId="370"/>
        </pc:sldMkLst>
      </pc:sldChg>
      <pc:sldChg chg="del">
        <pc:chgData name="Guzman Bozo, Jorge" userId="7b7a28fc-8d52-4259-bff0-8a9d1dc43ec9" providerId="ADAL" clId="{317321D5-29CA-46E9-8163-BC89A3C2E87A}" dt="2023-07-05T19:58:55.072" v="7" actId="47"/>
        <pc:sldMkLst>
          <pc:docMk/>
          <pc:sldMk cId="3644668523" sldId="371"/>
        </pc:sldMkLst>
      </pc:sldChg>
      <pc:sldChg chg="add del">
        <pc:chgData name="Guzman Bozo, Jorge" userId="7b7a28fc-8d52-4259-bff0-8a9d1dc43ec9" providerId="ADAL" clId="{317321D5-29CA-46E9-8163-BC89A3C2E87A}" dt="2023-07-05T19:59:09.904" v="11" actId="47"/>
        <pc:sldMkLst>
          <pc:docMk/>
          <pc:sldMk cId="2772616042" sldId="372"/>
        </pc:sldMkLst>
      </pc:sldChg>
      <pc:sldChg chg="del">
        <pc:chgData name="Guzman Bozo, Jorge" userId="7b7a28fc-8d52-4259-bff0-8a9d1dc43ec9" providerId="ADAL" clId="{317321D5-29CA-46E9-8163-BC89A3C2E87A}" dt="2023-07-05T19:58:55.411" v="8" actId="47"/>
        <pc:sldMkLst>
          <pc:docMk/>
          <pc:sldMk cId="694558643" sldId="373"/>
        </pc:sldMkLst>
      </pc:sldChg>
    </pc:docChg>
  </pc:docChgLst>
  <pc:docChgLst>
    <pc:chgData name="Guzman Bozo, Jorge" userId="7b7a28fc-8d52-4259-bff0-8a9d1dc43ec9" providerId="ADAL" clId="{F8786911-7809-4A85-8D01-2633623D0489}"/>
    <pc:docChg chg="undo custSel addSld delSld modSld sldOrd">
      <pc:chgData name="Guzman Bozo, Jorge" userId="7b7a28fc-8d52-4259-bff0-8a9d1dc43ec9" providerId="ADAL" clId="{F8786911-7809-4A85-8D01-2633623D0489}" dt="2023-07-09T19:29:24.199" v="938" actId="1036"/>
      <pc:docMkLst>
        <pc:docMk/>
      </pc:docMkLst>
      <pc:sldChg chg="modSp mod">
        <pc:chgData name="Guzman Bozo, Jorge" userId="7b7a28fc-8d52-4259-bff0-8a9d1dc43ec9" providerId="ADAL" clId="{F8786911-7809-4A85-8D01-2633623D0489}" dt="2023-07-09T17:03:57.231" v="0"/>
        <pc:sldMkLst>
          <pc:docMk/>
          <pc:sldMk cId="3642932644" sldId="261"/>
        </pc:sldMkLst>
        <pc:spChg chg="mod">
          <ac:chgData name="Guzman Bozo, Jorge" userId="7b7a28fc-8d52-4259-bff0-8a9d1dc43ec9" providerId="ADAL" clId="{F8786911-7809-4A85-8D01-2633623D0489}" dt="2023-07-09T17:03:57.231" v="0"/>
          <ac:spMkLst>
            <pc:docMk/>
            <pc:sldMk cId="3642932644" sldId="261"/>
            <ac:spMk id="2" creationId="{9570841C-0ACF-DE6F-43AC-3E3396A2923B}"/>
          </ac:spMkLst>
        </pc:spChg>
      </pc:sldChg>
      <pc:sldChg chg="modSp add del mod">
        <pc:chgData name="Guzman Bozo, Jorge" userId="7b7a28fc-8d52-4259-bff0-8a9d1dc43ec9" providerId="ADAL" clId="{F8786911-7809-4A85-8D01-2633623D0489}" dt="2023-07-09T18:39:55.528" v="418" actId="14100"/>
        <pc:sldMkLst>
          <pc:docMk/>
          <pc:sldMk cId="2257653637" sldId="270"/>
        </pc:sldMkLst>
        <pc:spChg chg="mod">
          <ac:chgData name="Guzman Bozo, Jorge" userId="7b7a28fc-8d52-4259-bff0-8a9d1dc43ec9" providerId="ADAL" clId="{F8786911-7809-4A85-8D01-2633623D0489}" dt="2023-07-09T18:39:55.528" v="418" actId="14100"/>
          <ac:spMkLst>
            <pc:docMk/>
            <pc:sldMk cId="2257653637" sldId="270"/>
            <ac:spMk id="4" creationId="{8B7ACE31-74A9-95B3-1599-372FB822D0E6}"/>
          </ac:spMkLst>
        </pc:spChg>
      </pc:sldChg>
      <pc:sldChg chg="modSp mod">
        <pc:chgData name="Guzman Bozo, Jorge" userId="7b7a28fc-8d52-4259-bff0-8a9d1dc43ec9" providerId="ADAL" clId="{F8786911-7809-4A85-8D01-2633623D0489}" dt="2023-07-09T19:11:25.033" v="630"/>
        <pc:sldMkLst>
          <pc:docMk/>
          <pc:sldMk cId="1520246413" sldId="332"/>
        </pc:sldMkLst>
        <pc:spChg chg="mod">
          <ac:chgData name="Guzman Bozo, Jorge" userId="7b7a28fc-8d52-4259-bff0-8a9d1dc43ec9" providerId="ADAL" clId="{F8786911-7809-4A85-8D01-2633623D0489}" dt="2023-07-09T19:11:25.033" v="630"/>
          <ac:spMkLst>
            <pc:docMk/>
            <pc:sldMk cId="1520246413" sldId="332"/>
            <ac:spMk id="2" creationId="{E07D15BE-E3B2-F743-9878-F149B7D92C0C}"/>
          </ac:spMkLst>
        </pc:spChg>
      </pc:sldChg>
      <pc:sldChg chg="modSp mod">
        <pc:chgData name="Guzman Bozo, Jorge" userId="7b7a28fc-8d52-4259-bff0-8a9d1dc43ec9" providerId="ADAL" clId="{F8786911-7809-4A85-8D01-2633623D0489}" dt="2023-07-09T17:22:08.594" v="116" actId="20577"/>
        <pc:sldMkLst>
          <pc:docMk/>
          <pc:sldMk cId="3979444189" sldId="337"/>
        </pc:sldMkLst>
        <pc:spChg chg="mod">
          <ac:chgData name="Guzman Bozo, Jorge" userId="7b7a28fc-8d52-4259-bff0-8a9d1dc43ec9" providerId="ADAL" clId="{F8786911-7809-4A85-8D01-2633623D0489}" dt="2023-07-09T17:22:02.058" v="90" actId="20577"/>
          <ac:spMkLst>
            <pc:docMk/>
            <pc:sldMk cId="3979444189" sldId="337"/>
            <ac:spMk id="12" creationId="{BB375BB0-38DE-5947-A049-E37CBB392147}"/>
          </ac:spMkLst>
        </pc:spChg>
        <pc:spChg chg="mod">
          <ac:chgData name="Guzman Bozo, Jorge" userId="7b7a28fc-8d52-4259-bff0-8a9d1dc43ec9" providerId="ADAL" clId="{F8786911-7809-4A85-8D01-2633623D0489}" dt="2023-07-09T17:22:08.594" v="116" actId="20577"/>
          <ac:spMkLst>
            <pc:docMk/>
            <pc:sldMk cId="3979444189" sldId="337"/>
            <ac:spMk id="16" creationId="{5AD2299A-27D1-AA45-A043-C0D64B734853}"/>
          </ac:spMkLst>
        </pc:spChg>
        <pc:spChg chg="mod">
          <ac:chgData name="Guzman Bozo, Jorge" userId="7b7a28fc-8d52-4259-bff0-8a9d1dc43ec9" providerId="ADAL" clId="{F8786911-7809-4A85-8D01-2633623D0489}" dt="2023-07-09T17:21:55.739" v="72" actId="20577"/>
          <ac:spMkLst>
            <pc:docMk/>
            <pc:sldMk cId="3979444189" sldId="337"/>
            <ac:spMk id="21" creationId="{325E44F9-8B81-FD43-8DCF-00283585DD6D}"/>
          </ac:spMkLst>
        </pc:spChg>
      </pc:sldChg>
      <pc:sldChg chg="modSp mod">
        <pc:chgData name="Guzman Bozo, Jorge" userId="7b7a28fc-8d52-4259-bff0-8a9d1dc43ec9" providerId="ADAL" clId="{F8786911-7809-4A85-8D01-2633623D0489}" dt="2023-07-09T18:05:48.216" v="171" actId="1076"/>
        <pc:sldMkLst>
          <pc:docMk/>
          <pc:sldMk cId="3117571071" sldId="344"/>
        </pc:sldMkLst>
        <pc:spChg chg="mod">
          <ac:chgData name="Guzman Bozo, Jorge" userId="7b7a28fc-8d52-4259-bff0-8a9d1dc43ec9" providerId="ADAL" clId="{F8786911-7809-4A85-8D01-2633623D0489}" dt="2023-07-09T18:05:48.216" v="171" actId="1076"/>
          <ac:spMkLst>
            <pc:docMk/>
            <pc:sldMk cId="3117571071" sldId="344"/>
            <ac:spMk id="3" creationId="{87A9F761-F66D-564C-A85F-5D24B1E7B998}"/>
          </ac:spMkLst>
        </pc:spChg>
      </pc:sldChg>
      <pc:sldChg chg="addSp delSp modSp mod ord">
        <pc:chgData name="Guzman Bozo, Jorge" userId="7b7a28fc-8d52-4259-bff0-8a9d1dc43ec9" providerId="ADAL" clId="{F8786911-7809-4A85-8D01-2633623D0489}" dt="2023-07-09T19:00:52.422" v="542" actId="14100"/>
        <pc:sldMkLst>
          <pc:docMk/>
          <pc:sldMk cId="762721823" sldId="353"/>
        </pc:sldMkLst>
        <pc:spChg chg="mod">
          <ac:chgData name="Guzman Bozo, Jorge" userId="7b7a28fc-8d52-4259-bff0-8a9d1dc43ec9" providerId="ADAL" clId="{F8786911-7809-4A85-8D01-2633623D0489}" dt="2023-07-09T18:40:00.516" v="419"/>
          <ac:spMkLst>
            <pc:docMk/>
            <pc:sldMk cId="762721823" sldId="353"/>
            <ac:spMk id="2" creationId="{1F11FCC6-3B49-9D46-8B62-80E94C906F0A}"/>
          </ac:spMkLst>
        </pc:spChg>
        <pc:spChg chg="mod">
          <ac:chgData name="Guzman Bozo, Jorge" userId="7b7a28fc-8d52-4259-bff0-8a9d1dc43ec9" providerId="ADAL" clId="{F8786911-7809-4A85-8D01-2633623D0489}" dt="2023-07-09T18:56:21.809" v="513" actId="14100"/>
          <ac:spMkLst>
            <pc:docMk/>
            <pc:sldMk cId="762721823" sldId="353"/>
            <ac:spMk id="3" creationId="{052FBD23-F91F-13EF-5811-E0CBB6883C5D}"/>
          </ac:spMkLst>
        </pc:spChg>
        <pc:spChg chg="mod">
          <ac:chgData name="Guzman Bozo, Jorge" userId="7b7a28fc-8d52-4259-bff0-8a9d1dc43ec9" providerId="ADAL" clId="{F8786911-7809-4A85-8D01-2633623D0489}" dt="2023-07-09T18:56:45.239" v="518" actId="1076"/>
          <ac:spMkLst>
            <pc:docMk/>
            <pc:sldMk cId="762721823" sldId="353"/>
            <ac:spMk id="4" creationId="{385C8AD2-450C-AF33-1D3E-6773B0BA106F}"/>
          </ac:spMkLst>
        </pc:spChg>
        <pc:spChg chg="del">
          <ac:chgData name="Guzman Bozo, Jorge" userId="7b7a28fc-8d52-4259-bff0-8a9d1dc43ec9" providerId="ADAL" clId="{F8786911-7809-4A85-8D01-2633623D0489}" dt="2023-07-09T18:55:05.096" v="493" actId="478"/>
          <ac:spMkLst>
            <pc:docMk/>
            <pc:sldMk cId="762721823" sldId="353"/>
            <ac:spMk id="6" creationId="{6D49C7AC-5805-4E75-F897-C62DE00D780E}"/>
          </ac:spMkLst>
        </pc:spChg>
        <pc:picChg chg="del">
          <ac:chgData name="Guzman Bozo, Jorge" userId="7b7a28fc-8d52-4259-bff0-8a9d1dc43ec9" providerId="ADAL" clId="{F8786911-7809-4A85-8D01-2633623D0489}" dt="2023-07-09T18:55:02.392" v="492" actId="478"/>
          <ac:picMkLst>
            <pc:docMk/>
            <pc:sldMk cId="762721823" sldId="353"/>
            <ac:picMk id="7" creationId="{DF619D43-477F-3B80-FBDF-BEA0369F3290}"/>
          </ac:picMkLst>
        </pc:picChg>
        <pc:picChg chg="add del mod">
          <ac:chgData name="Guzman Bozo, Jorge" userId="7b7a28fc-8d52-4259-bff0-8a9d1dc43ec9" providerId="ADAL" clId="{F8786911-7809-4A85-8D01-2633623D0489}" dt="2023-07-09T18:58:34.255" v="523" actId="478"/>
          <ac:picMkLst>
            <pc:docMk/>
            <pc:sldMk cId="762721823" sldId="353"/>
            <ac:picMk id="8" creationId="{4B1A1368-B5E0-1FC1-9880-2EEC0224EDD9}"/>
          </ac:picMkLst>
        </pc:picChg>
        <pc:picChg chg="add mod">
          <ac:chgData name="Guzman Bozo, Jorge" userId="7b7a28fc-8d52-4259-bff0-8a9d1dc43ec9" providerId="ADAL" clId="{F8786911-7809-4A85-8D01-2633623D0489}" dt="2023-07-09T19:00:44.119" v="540" actId="14100"/>
          <ac:picMkLst>
            <pc:docMk/>
            <pc:sldMk cId="762721823" sldId="353"/>
            <ac:picMk id="10" creationId="{21B6A516-BF5D-2E12-564A-813EFDC0C158}"/>
          </ac:picMkLst>
        </pc:picChg>
        <pc:picChg chg="add mod">
          <ac:chgData name="Guzman Bozo, Jorge" userId="7b7a28fc-8d52-4259-bff0-8a9d1dc43ec9" providerId="ADAL" clId="{F8786911-7809-4A85-8D01-2633623D0489}" dt="2023-07-09T19:00:52.422" v="542" actId="14100"/>
          <ac:picMkLst>
            <pc:docMk/>
            <pc:sldMk cId="762721823" sldId="353"/>
            <ac:picMk id="12" creationId="{8A2E3C03-4588-ABCD-B477-0D354925C598}"/>
          </ac:picMkLst>
        </pc:picChg>
      </pc:sldChg>
      <pc:sldChg chg="modSp mod">
        <pc:chgData name="Guzman Bozo, Jorge" userId="7b7a28fc-8d52-4259-bff0-8a9d1dc43ec9" providerId="ADAL" clId="{F8786911-7809-4A85-8D01-2633623D0489}" dt="2023-07-09T19:23:01.999" v="803" actId="20577"/>
        <pc:sldMkLst>
          <pc:docMk/>
          <pc:sldMk cId="2772616042" sldId="372"/>
        </pc:sldMkLst>
        <pc:spChg chg="mod">
          <ac:chgData name="Guzman Bozo, Jorge" userId="7b7a28fc-8d52-4259-bff0-8a9d1dc43ec9" providerId="ADAL" clId="{F8786911-7809-4A85-8D01-2633623D0489}" dt="2023-07-09T19:11:30.082" v="631"/>
          <ac:spMkLst>
            <pc:docMk/>
            <pc:sldMk cId="2772616042" sldId="372"/>
            <ac:spMk id="2" creationId="{1F11FCC6-3B49-9D46-8B62-80E94C906F0A}"/>
          </ac:spMkLst>
        </pc:spChg>
        <pc:spChg chg="mod">
          <ac:chgData name="Guzman Bozo, Jorge" userId="7b7a28fc-8d52-4259-bff0-8a9d1dc43ec9" providerId="ADAL" clId="{F8786911-7809-4A85-8D01-2633623D0489}" dt="2023-07-09T19:23:01.999" v="803" actId="20577"/>
          <ac:spMkLst>
            <pc:docMk/>
            <pc:sldMk cId="2772616042" sldId="372"/>
            <ac:spMk id="3" creationId="{052FBD23-F91F-13EF-5811-E0CBB6883C5D}"/>
          </ac:spMkLst>
        </pc:spChg>
      </pc:sldChg>
      <pc:sldChg chg="modSp mod">
        <pc:chgData name="Guzman Bozo, Jorge" userId="7b7a28fc-8d52-4259-bff0-8a9d1dc43ec9" providerId="ADAL" clId="{F8786911-7809-4A85-8D01-2633623D0489}" dt="2023-07-09T19:15:41.426" v="773" actId="20577"/>
        <pc:sldMkLst>
          <pc:docMk/>
          <pc:sldMk cId="837998518" sldId="376"/>
        </pc:sldMkLst>
        <pc:spChg chg="mod">
          <ac:chgData name="Guzman Bozo, Jorge" userId="7b7a28fc-8d52-4259-bff0-8a9d1dc43ec9" providerId="ADAL" clId="{F8786911-7809-4A85-8D01-2633623D0489}" dt="2023-07-09T19:15:41.426" v="773" actId="20577"/>
          <ac:spMkLst>
            <pc:docMk/>
            <pc:sldMk cId="837998518" sldId="376"/>
            <ac:spMk id="3" creationId="{052FBD23-F91F-13EF-5811-E0CBB6883C5D}"/>
          </ac:spMkLst>
        </pc:spChg>
      </pc:sldChg>
      <pc:sldChg chg="del">
        <pc:chgData name="Guzman Bozo, Jorge" userId="7b7a28fc-8d52-4259-bff0-8a9d1dc43ec9" providerId="ADAL" clId="{F8786911-7809-4A85-8D01-2633623D0489}" dt="2023-07-09T19:11:32.779" v="632" actId="47"/>
        <pc:sldMkLst>
          <pc:docMk/>
          <pc:sldMk cId="857766303" sldId="377"/>
        </pc:sldMkLst>
      </pc:sldChg>
      <pc:sldChg chg="addSp delSp modSp mod">
        <pc:chgData name="Guzman Bozo, Jorge" userId="7b7a28fc-8d52-4259-bff0-8a9d1dc43ec9" providerId="ADAL" clId="{F8786911-7809-4A85-8D01-2633623D0489}" dt="2023-07-09T18:08:08.711" v="182" actId="1076"/>
        <pc:sldMkLst>
          <pc:docMk/>
          <pc:sldMk cId="2516443387" sldId="379"/>
        </pc:sldMkLst>
        <pc:spChg chg="mod">
          <ac:chgData name="Guzman Bozo, Jorge" userId="7b7a28fc-8d52-4259-bff0-8a9d1dc43ec9" providerId="ADAL" clId="{F8786911-7809-4A85-8D01-2633623D0489}" dt="2023-07-09T18:06:07.808" v="174"/>
          <ac:spMkLst>
            <pc:docMk/>
            <pc:sldMk cId="2516443387" sldId="379"/>
            <ac:spMk id="2" creationId="{1F11FCC6-3B49-9D46-8B62-80E94C906F0A}"/>
          </ac:spMkLst>
        </pc:spChg>
        <pc:spChg chg="mod">
          <ac:chgData name="Guzman Bozo, Jorge" userId="7b7a28fc-8d52-4259-bff0-8a9d1dc43ec9" providerId="ADAL" clId="{F8786911-7809-4A85-8D01-2633623D0489}" dt="2023-07-09T18:05:13.659" v="166" actId="20577"/>
          <ac:spMkLst>
            <pc:docMk/>
            <pc:sldMk cId="2516443387" sldId="379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F8786911-7809-4A85-8D01-2633623D0489}" dt="2023-07-09T18:06:54.942" v="177" actId="478"/>
          <ac:spMkLst>
            <pc:docMk/>
            <pc:sldMk cId="2516443387" sldId="379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F8786911-7809-4A85-8D01-2633623D0489}" dt="2023-07-09T18:08:08.711" v="182" actId="1076"/>
          <ac:picMkLst>
            <pc:docMk/>
            <pc:sldMk cId="2516443387" sldId="379"/>
            <ac:picMk id="6" creationId="{99DF5D24-50C3-BD3D-3E82-F210788327EB}"/>
          </ac:picMkLst>
        </pc:picChg>
      </pc:sldChg>
      <pc:sldChg chg="modSp mod">
        <pc:chgData name="Guzman Bozo, Jorge" userId="7b7a28fc-8d52-4259-bff0-8a9d1dc43ec9" providerId="ADAL" clId="{F8786911-7809-4A85-8D01-2633623D0489}" dt="2023-07-09T17:04:04.975" v="1"/>
        <pc:sldMkLst>
          <pc:docMk/>
          <pc:sldMk cId="3598005196" sldId="382"/>
        </pc:sldMkLst>
        <pc:spChg chg="mod">
          <ac:chgData name="Guzman Bozo, Jorge" userId="7b7a28fc-8d52-4259-bff0-8a9d1dc43ec9" providerId="ADAL" clId="{F8786911-7809-4A85-8D01-2633623D0489}" dt="2023-07-09T17:04:04.975" v="1"/>
          <ac:spMkLst>
            <pc:docMk/>
            <pc:sldMk cId="3598005196" sldId="382"/>
            <ac:spMk id="2" creationId="{9570841C-0ACF-DE6F-43AC-3E3396A2923B}"/>
          </ac:spMkLst>
        </pc:spChg>
      </pc:sldChg>
      <pc:sldChg chg="del">
        <pc:chgData name="Guzman Bozo, Jorge" userId="7b7a28fc-8d52-4259-bff0-8a9d1dc43ec9" providerId="ADAL" clId="{F8786911-7809-4A85-8D01-2633623D0489}" dt="2023-07-09T17:27:03.241" v="118" actId="47"/>
        <pc:sldMkLst>
          <pc:docMk/>
          <pc:sldMk cId="1594930953" sldId="383"/>
        </pc:sldMkLst>
      </pc:sldChg>
      <pc:sldChg chg="del">
        <pc:chgData name="Guzman Bozo, Jorge" userId="7b7a28fc-8d52-4259-bff0-8a9d1dc43ec9" providerId="ADAL" clId="{F8786911-7809-4A85-8D01-2633623D0489}" dt="2023-07-09T17:27:04.249" v="119" actId="47"/>
        <pc:sldMkLst>
          <pc:docMk/>
          <pc:sldMk cId="2262331701" sldId="391"/>
        </pc:sldMkLst>
      </pc:sldChg>
      <pc:sldChg chg="modSp add del mod">
        <pc:chgData name="Guzman Bozo, Jorge" userId="7b7a28fc-8d52-4259-bff0-8a9d1dc43ec9" providerId="ADAL" clId="{F8786911-7809-4A85-8D01-2633623D0489}" dt="2023-07-09T17:28:25.688" v="153" actId="1035"/>
        <pc:sldMkLst>
          <pc:docMk/>
          <pc:sldMk cId="1337918609" sldId="392"/>
        </pc:sldMkLst>
        <pc:spChg chg="mod">
          <ac:chgData name="Guzman Bozo, Jorge" userId="7b7a28fc-8d52-4259-bff0-8a9d1dc43ec9" providerId="ADAL" clId="{F8786911-7809-4A85-8D01-2633623D0489}" dt="2023-07-09T17:27:44.149" v="146"/>
          <ac:spMkLst>
            <pc:docMk/>
            <pc:sldMk cId="1337918609" sldId="392"/>
            <ac:spMk id="2" creationId="{1F11FCC6-3B49-9D46-8B62-80E94C906F0A}"/>
          </ac:spMkLst>
        </pc:spChg>
        <pc:spChg chg="mod">
          <ac:chgData name="Guzman Bozo, Jorge" userId="7b7a28fc-8d52-4259-bff0-8a9d1dc43ec9" providerId="ADAL" clId="{F8786911-7809-4A85-8D01-2633623D0489}" dt="2023-07-09T17:28:25.688" v="153" actId="1035"/>
          <ac:spMkLst>
            <pc:docMk/>
            <pc:sldMk cId="1337918609" sldId="392"/>
            <ac:spMk id="3" creationId="{052FBD23-F91F-13EF-5811-E0CBB6883C5D}"/>
          </ac:spMkLst>
        </pc:spChg>
      </pc:sldChg>
      <pc:sldChg chg="del">
        <pc:chgData name="Guzman Bozo, Jorge" userId="7b7a28fc-8d52-4259-bff0-8a9d1dc43ec9" providerId="ADAL" clId="{F8786911-7809-4A85-8D01-2633623D0489}" dt="2023-07-09T17:04:16.405" v="12" actId="47"/>
        <pc:sldMkLst>
          <pc:docMk/>
          <pc:sldMk cId="2203237659" sldId="392"/>
        </pc:sldMkLst>
      </pc:sldChg>
      <pc:sldChg chg="del">
        <pc:chgData name="Guzman Bozo, Jorge" userId="7b7a28fc-8d52-4259-bff0-8a9d1dc43ec9" providerId="ADAL" clId="{F8786911-7809-4A85-8D01-2633623D0489}" dt="2023-07-09T17:04:10.128" v="3" actId="47"/>
        <pc:sldMkLst>
          <pc:docMk/>
          <pc:sldMk cId="2901092331" sldId="393"/>
        </pc:sldMkLst>
      </pc:sldChg>
      <pc:sldChg chg="del">
        <pc:chgData name="Guzman Bozo, Jorge" userId="7b7a28fc-8d52-4259-bff0-8a9d1dc43ec9" providerId="ADAL" clId="{F8786911-7809-4A85-8D01-2633623D0489}" dt="2023-07-09T17:04:09.991" v="2" actId="47"/>
        <pc:sldMkLst>
          <pc:docMk/>
          <pc:sldMk cId="2871905905" sldId="394"/>
        </pc:sldMkLst>
      </pc:sldChg>
      <pc:sldChg chg="del">
        <pc:chgData name="Guzman Bozo, Jorge" userId="7b7a28fc-8d52-4259-bff0-8a9d1dc43ec9" providerId="ADAL" clId="{F8786911-7809-4A85-8D01-2633623D0489}" dt="2023-07-09T17:04:10.323" v="4" actId="47"/>
        <pc:sldMkLst>
          <pc:docMk/>
          <pc:sldMk cId="697975913" sldId="395"/>
        </pc:sldMkLst>
      </pc:sldChg>
      <pc:sldChg chg="del">
        <pc:chgData name="Guzman Bozo, Jorge" userId="7b7a28fc-8d52-4259-bff0-8a9d1dc43ec9" providerId="ADAL" clId="{F8786911-7809-4A85-8D01-2633623D0489}" dt="2023-07-09T17:04:11.685" v="8" actId="47"/>
        <pc:sldMkLst>
          <pc:docMk/>
          <pc:sldMk cId="801827600" sldId="396"/>
        </pc:sldMkLst>
      </pc:sldChg>
      <pc:sldChg chg="del">
        <pc:chgData name="Guzman Bozo, Jorge" userId="7b7a28fc-8d52-4259-bff0-8a9d1dc43ec9" providerId="ADAL" clId="{F8786911-7809-4A85-8D01-2633623D0489}" dt="2023-07-09T17:04:10.824" v="7" actId="47"/>
        <pc:sldMkLst>
          <pc:docMk/>
          <pc:sldMk cId="1192795241" sldId="397"/>
        </pc:sldMkLst>
      </pc:sldChg>
      <pc:sldChg chg="del">
        <pc:chgData name="Guzman Bozo, Jorge" userId="7b7a28fc-8d52-4259-bff0-8a9d1dc43ec9" providerId="ADAL" clId="{F8786911-7809-4A85-8D01-2633623D0489}" dt="2023-07-09T17:04:10.496" v="5" actId="47"/>
        <pc:sldMkLst>
          <pc:docMk/>
          <pc:sldMk cId="1674069036" sldId="398"/>
        </pc:sldMkLst>
      </pc:sldChg>
      <pc:sldChg chg="del">
        <pc:chgData name="Guzman Bozo, Jorge" userId="7b7a28fc-8d52-4259-bff0-8a9d1dc43ec9" providerId="ADAL" clId="{F8786911-7809-4A85-8D01-2633623D0489}" dt="2023-07-09T17:04:10.651" v="6" actId="47"/>
        <pc:sldMkLst>
          <pc:docMk/>
          <pc:sldMk cId="367554300" sldId="399"/>
        </pc:sldMkLst>
      </pc:sldChg>
      <pc:sldChg chg="del">
        <pc:chgData name="Guzman Bozo, Jorge" userId="7b7a28fc-8d52-4259-bff0-8a9d1dc43ec9" providerId="ADAL" clId="{F8786911-7809-4A85-8D01-2633623D0489}" dt="2023-07-09T17:04:12.226" v="9" actId="47"/>
        <pc:sldMkLst>
          <pc:docMk/>
          <pc:sldMk cId="350492164" sldId="400"/>
        </pc:sldMkLst>
      </pc:sldChg>
      <pc:sldChg chg="addSp delSp modSp add mod">
        <pc:chgData name="Guzman Bozo, Jorge" userId="7b7a28fc-8d52-4259-bff0-8a9d1dc43ec9" providerId="ADAL" clId="{F8786911-7809-4A85-8D01-2633623D0489}" dt="2023-07-09T17:28:11.462" v="149" actId="478"/>
        <pc:sldMkLst>
          <pc:docMk/>
          <pc:sldMk cId="3014353382" sldId="407"/>
        </pc:sldMkLst>
        <pc:spChg chg="mod">
          <ac:chgData name="Guzman Bozo, Jorge" userId="7b7a28fc-8d52-4259-bff0-8a9d1dc43ec9" providerId="ADAL" clId="{F8786911-7809-4A85-8D01-2633623D0489}" dt="2023-07-09T17:27:34.105" v="145" actId="20577"/>
          <ac:spMkLst>
            <pc:docMk/>
            <pc:sldMk cId="3014353382" sldId="407"/>
            <ac:spMk id="2" creationId="{1F11FCC6-3B49-9D46-8B62-80E94C906F0A}"/>
          </ac:spMkLst>
        </pc:spChg>
        <pc:picChg chg="add del">
          <ac:chgData name="Guzman Bozo, Jorge" userId="7b7a28fc-8d52-4259-bff0-8a9d1dc43ec9" providerId="ADAL" clId="{F8786911-7809-4A85-8D01-2633623D0489}" dt="2023-07-09T17:28:11.462" v="149" actId="478"/>
          <ac:picMkLst>
            <pc:docMk/>
            <pc:sldMk cId="3014353382" sldId="407"/>
            <ac:picMk id="8" creationId="{664C8A9F-3E84-EDEC-8571-EC17EB3AEDB7}"/>
          </ac:picMkLst>
        </pc:picChg>
      </pc:sldChg>
      <pc:sldChg chg="addSp delSp modSp add mod">
        <pc:chgData name="Guzman Bozo, Jorge" userId="7b7a28fc-8d52-4259-bff0-8a9d1dc43ec9" providerId="ADAL" clId="{F8786911-7809-4A85-8D01-2633623D0489}" dt="2023-07-09T18:12:01.367" v="230" actId="14100"/>
        <pc:sldMkLst>
          <pc:docMk/>
          <pc:sldMk cId="3919371089" sldId="408"/>
        </pc:sldMkLst>
        <pc:spChg chg="mod">
          <ac:chgData name="Guzman Bozo, Jorge" userId="7b7a28fc-8d52-4259-bff0-8a9d1dc43ec9" providerId="ADAL" clId="{F8786911-7809-4A85-8D01-2633623D0489}" dt="2023-07-09T18:08:50.837" v="199" actId="20577"/>
          <ac:spMkLst>
            <pc:docMk/>
            <pc:sldMk cId="3919371089" sldId="408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F8786911-7809-4A85-8D01-2633623D0489}" dt="2023-07-09T18:11:42.712" v="227" actId="14100"/>
          <ac:spMkLst>
            <pc:docMk/>
            <pc:sldMk cId="3919371089" sldId="408"/>
            <ac:spMk id="4" creationId="{923885F8-FA9C-FA96-C72C-AD5F5D135DE4}"/>
          </ac:spMkLst>
        </pc:spChg>
        <pc:picChg chg="del">
          <ac:chgData name="Guzman Bozo, Jorge" userId="7b7a28fc-8d52-4259-bff0-8a9d1dc43ec9" providerId="ADAL" clId="{F8786911-7809-4A85-8D01-2633623D0489}" dt="2023-07-09T18:08:15.217" v="184" actId="478"/>
          <ac:picMkLst>
            <pc:docMk/>
            <pc:sldMk cId="3919371089" sldId="408"/>
            <ac:picMk id="6" creationId="{99DF5D24-50C3-BD3D-3E82-F210788327EB}"/>
          </ac:picMkLst>
        </pc:picChg>
        <pc:picChg chg="add del mod">
          <ac:chgData name="Guzman Bozo, Jorge" userId="7b7a28fc-8d52-4259-bff0-8a9d1dc43ec9" providerId="ADAL" clId="{F8786911-7809-4A85-8D01-2633623D0489}" dt="2023-07-09T18:09:53.864" v="211" actId="478"/>
          <ac:picMkLst>
            <pc:docMk/>
            <pc:sldMk cId="3919371089" sldId="408"/>
            <ac:picMk id="7" creationId="{BAA27853-3998-A4B3-1D10-9B642C939760}"/>
          </ac:picMkLst>
        </pc:picChg>
        <pc:picChg chg="add mod">
          <ac:chgData name="Guzman Bozo, Jorge" userId="7b7a28fc-8d52-4259-bff0-8a9d1dc43ec9" providerId="ADAL" clId="{F8786911-7809-4A85-8D01-2633623D0489}" dt="2023-07-09T18:12:01.367" v="230" actId="14100"/>
          <ac:picMkLst>
            <pc:docMk/>
            <pc:sldMk cId="3919371089" sldId="408"/>
            <ac:picMk id="9" creationId="{6D342485-0E21-8154-49A9-2C775A4321A9}"/>
          </ac:picMkLst>
        </pc:picChg>
        <pc:picChg chg="add mod modCrop">
          <ac:chgData name="Guzman Bozo, Jorge" userId="7b7a28fc-8d52-4259-bff0-8a9d1dc43ec9" providerId="ADAL" clId="{F8786911-7809-4A85-8D01-2633623D0489}" dt="2023-07-09T18:11:55.152" v="229" actId="732"/>
          <ac:picMkLst>
            <pc:docMk/>
            <pc:sldMk cId="3919371089" sldId="408"/>
            <ac:picMk id="11" creationId="{9B771A95-7887-B0FF-CBBD-2811DCCD8429}"/>
          </ac:picMkLst>
        </pc:picChg>
      </pc:sldChg>
      <pc:sldChg chg="delSp modSp add del mod">
        <pc:chgData name="Guzman Bozo, Jorge" userId="7b7a28fc-8d52-4259-bff0-8a9d1dc43ec9" providerId="ADAL" clId="{F8786911-7809-4A85-8D01-2633623D0489}" dt="2023-07-09T18:13:53.290" v="253" actId="14100"/>
        <pc:sldMkLst>
          <pc:docMk/>
          <pc:sldMk cId="1785402134" sldId="409"/>
        </pc:sldMkLst>
        <pc:spChg chg="mod">
          <ac:chgData name="Guzman Bozo, Jorge" userId="7b7a28fc-8d52-4259-bff0-8a9d1dc43ec9" providerId="ADAL" clId="{F8786911-7809-4A85-8D01-2633623D0489}" dt="2023-07-09T18:13:50.666" v="252" actId="14100"/>
          <ac:spMkLst>
            <pc:docMk/>
            <pc:sldMk cId="1785402134" sldId="409"/>
            <ac:spMk id="3" creationId="{052FBD23-F91F-13EF-5811-E0CBB6883C5D}"/>
          </ac:spMkLst>
        </pc:spChg>
        <pc:spChg chg="mod">
          <ac:chgData name="Guzman Bozo, Jorge" userId="7b7a28fc-8d52-4259-bff0-8a9d1dc43ec9" providerId="ADAL" clId="{F8786911-7809-4A85-8D01-2633623D0489}" dt="2023-07-09T18:13:53.290" v="253" actId="14100"/>
          <ac:spMkLst>
            <pc:docMk/>
            <pc:sldMk cId="1785402134" sldId="409"/>
            <ac:spMk id="4" creationId="{923885F8-FA9C-FA96-C72C-AD5F5D135DE4}"/>
          </ac:spMkLst>
        </pc:spChg>
        <pc:picChg chg="del mod">
          <ac:chgData name="Guzman Bozo, Jorge" userId="7b7a28fc-8d52-4259-bff0-8a9d1dc43ec9" providerId="ADAL" clId="{F8786911-7809-4A85-8D01-2633623D0489}" dt="2023-07-09T18:12:55.666" v="235" actId="478"/>
          <ac:picMkLst>
            <pc:docMk/>
            <pc:sldMk cId="1785402134" sldId="409"/>
            <ac:picMk id="9" creationId="{6D342485-0E21-8154-49A9-2C775A4321A9}"/>
          </ac:picMkLst>
        </pc:picChg>
        <pc:picChg chg="del">
          <ac:chgData name="Guzman Bozo, Jorge" userId="7b7a28fc-8d52-4259-bff0-8a9d1dc43ec9" providerId="ADAL" clId="{F8786911-7809-4A85-8D01-2633623D0489}" dt="2023-07-09T18:12:56.320" v="236" actId="478"/>
          <ac:picMkLst>
            <pc:docMk/>
            <pc:sldMk cId="1785402134" sldId="409"/>
            <ac:picMk id="11" creationId="{9B771A95-7887-B0FF-CBBD-2811DCCD8429}"/>
          </ac:picMkLst>
        </pc:picChg>
      </pc:sldChg>
      <pc:sldChg chg="addSp modSp add mod">
        <pc:chgData name="Guzman Bozo, Jorge" userId="7b7a28fc-8d52-4259-bff0-8a9d1dc43ec9" providerId="ADAL" clId="{F8786911-7809-4A85-8D01-2633623D0489}" dt="2023-07-09T18:16:09.576" v="268" actId="14100"/>
        <pc:sldMkLst>
          <pc:docMk/>
          <pc:sldMk cId="1252022654" sldId="410"/>
        </pc:sldMkLst>
        <pc:spChg chg="mod">
          <ac:chgData name="Guzman Bozo, Jorge" userId="7b7a28fc-8d52-4259-bff0-8a9d1dc43ec9" providerId="ADAL" clId="{F8786911-7809-4A85-8D01-2633623D0489}" dt="2023-07-09T18:14:32.341" v="259" actId="20577"/>
          <ac:spMkLst>
            <pc:docMk/>
            <pc:sldMk cId="1252022654" sldId="410"/>
            <ac:spMk id="3" creationId="{052FBD23-F91F-13EF-5811-E0CBB6883C5D}"/>
          </ac:spMkLst>
        </pc:spChg>
        <pc:spChg chg="mod">
          <ac:chgData name="Guzman Bozo, Jorge" userId="7b7a28fc-8d52-4259-bff0-8a9d1dc43ec9" providerId="ADAL" clId="{F8786911-7809-4A85-8D01-2633623D0489}" dt="2023-07-09T18:16:09.576" v="268" actId="14100"/>
          <ac:spMkLst>
            <pc:docMk/>
            <pc:sldMk cId="1252022654" sldId="410"/>
            <ac:spMk id="4" creationId="{923885F8-FA9C-FA96-C72C-AD5F5D135DE4}"/>
          </ac:spMkLst>
        </pc:spChg>
        <pc:picChg chg="add mod">
          <ac:chgData name="Guzman Bozo, Jorge" userId="7b7a28fc-8d52-4259-bff0-8a9d1dc43ec9" providerId="ADAL" clId="{F8786911-7809-4A85-8D01-2633623D0489}" dt="2023-07-09T18:16:06.375" v="267" actId="1076"/>
          <ac:picMkLst>
            <pc:docMk/>
            <pc:sldMk cId="1252022654" sldId="410"/>
            <ac:picMk id="6" creationId="{D9B41D86-887B-3A27-2646-9C3E179BD50A}"/>
          </ac:picMkLst>
        </pc:picChg>
      </pc:sldChg>
      <pc:sldChg chg="addSp delSp modSp add mod">
        <pc:chgData name="Guzman Bozo, Jorge" userId="7b7a28fc-8d52-4259-bff0-8a9d1dc43ec9" providerId="ADAL" clId="{F8786911-7809-4A85-8D01-2633623D0489}" dt="2023-07-09T18:18:17.527" v="298" actId="1076"/>
        <pc:sldMkLst>
          <pc:docMk/>
          <pc:sldMk cId="3779605547" sldId="411"/>
        </pc:sldMkLst>
        <pc:spChg chg="mod">
          <ac:chgData name="Guzman Bozo, Jorge" userId="7b7a28fc-8d52-4259-bff0-8a9d1dc43ec9" providerId="ADAL" clId="{F8786911-7809-4A85-8D01-2633623D0489}" dt="2023-07-09T18:18:13.347" v="295" actId="20577"/>
          <ac:spMkLst>
            <pc:docMk/>
            <pc:sldMk cId="3779605547" sldId="411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F8786911-7809-4A85-8D01-2633623D0489}" dt="2023-07-09T18:18:10.649" v="292" actId="478"/>
          <ac:spMkLst>
            <pc:docMk/>
            <pc:sldMk cId="3779605547" sldId="411"/>
            <ac:spMk id="4" creationId="{923885F8-FA9C-FA96-C72C-AD5F5D135DE4}"/>
          </ac:spMkLst>
        </pc:spChg>
        <pc:picChg chg="del">
          <ac:chgData name="Guzman Bozo, Jorge" userId="7b7a28fc-8d52-4259-bff0-8a9d1dc43ec9" providerId="ADAL" clId="{F8786911-7809-4A85-8D01-2633623D0489}" dt="2023-07-09T18:16:42.264" v="273" actId="478"/>
          <ac:picMkLst>
            <pc:docMk/>
            <pc:sldMk cId="3779605547" sldId="411"/>
            <ac:picMk id="6" creationId="{D9B41D86-887B-3A27-2646-9C3E179BD50A}"/>
          </ac:picMkLst>
        </pc:picChg>
        <pc:picChg chg="add del mod">
          <ac:chgData name="Guzman Bozo, Jorge" userId="7b7a28fc-8d52-4259-bff0-8a9d1dc43ec9" providerId="ADAL" clId="{F8786911-7809-4A85-8D01-2633623D0489}" dt="2023-07-09T18:17:54.338" v="285" actId="478"/>
          <ac:picMkLst>
            <pc:docMk/>
            <pc:sldMk cId="3779605547" sldId="411"/>
            <ac:picMk id="7" creationId="{30500B94-B9C6-F5EB-6C99-7D0812AAB506}"/>
          </ac:picMkLst>
        </pc:picChg>
        <pc:picChg chg="add mod">
          <ac:chgData name="Guzman Bozo, Jorge" userId="7b7a28fc-8d52-4259-bff0-8a9d1dc43ec9" providerId="ADAL" clId="{F8786911-7809-4A85-8D01-2633623D0489}" dt="2023-07-09T18:18:17.527" v="298" actId="1076"/>
          <ac:picMkLst>
            <pc:docMk/>
            <pc:sldMk cId="3779605547" sldId="411"/>
            <ac:picMk id="9" creationId="{58A183BE-73C9-4B01-6F87-72B91B208431}"/>
          </ac:picMkLst>
        </pc:picChg>
      </pc:sldChg>
      <pc:sldChg chg="addSp delSp modSp add mod">
        <pc:chgData name="Guzman Bozo, Jorge" userId="7b7a28fc-8d52-4259-bff0-8a9d1dc43ec9" providerId="ADAL" clId="{F8786911-7809-4A85-8D01-2633623D0489}" dt="2023-07-09T18:20:03.600" v="311" actId="1076"/>
        <pc:sldMkLst>
          <pc:docMk/>
          <pc:sldMk cId="140618545" sldId="412"/>
        </pc:sldMkLst>
        <pc:spChg chg="mod">
          <ac:chgData name="Guzman Bozo, Jorge" userId="7b7a28fc-8d52-4259-bff0-8a9d1dc43ec9" providerId="ADAL" clId="{F8786911-7809-4A85-8D01-2633623D0489}" dt="2023-07-09T18:18:41.538" v="302" actId="20577"/>
          <ac:spMkLst>
            <pc:docMk/>
            <pc:sldMk cId="140618545" sldId="412"/>
            <ac:spMk id="3" creationId="{052FBD23-F91F-13EF-5811-E0CBB6883C5D}"/>
          </ac:spMkLst>
        </pc:spChg>
        <pc:picChg chg="add mod">
          <ac:chgData name="Guzman Bozo, Jorge" userId="7b7a28fc-8d52-4259-bff0-8a9d1dc43ec9" providerId="ADAL" clId="{F8786911-7809-4A85-8D01-2633623D0489}" dt="2023-07-09T18:20:03.600" v="311" actId="1076"/>
          <ac:picMkLst>
            <pc:docMk/>
            <pc:sldMk cId="140618545" sldId="412"/>
            <ac:picMk id="5" creationId="{C7867E54-7C05-103D-06C7-0B0D7B90096E}"/>
          </ac:picMkLst>
        </pc:picChg>
        <pc:picChg chg="del mod">
          <ac:chgData name="Guzman Bozo, Jorge" userId="7b7a28fc-8d52-4259-bff0-8a9d1dc43ec9" providerId="ADAL" clId="{F8786911-7809-4A85-8D01-2633623D0489}" dt="2023-07-09T18:19:51.673" v="304" actId="478"/>
          <ac:picMkLst>
            <pc:docMk/>
            <pc:sldMk cId="140618545" sldId="412"/>
            <ac:picMk id="9" creationId="{58A183BE-73C9-4B01-6F87-72B91B208431}"/>
          </ac:picMkLst>
        </pc:picChg>
      </pc:sldChg>
      <pc:sldChg chg="addSp delSp modSp add mod">
        <pc:chgData name="Guzman Bozo, Jorge" userId="7b7a28fc-8d52-4259-bff0-8a9d1dc43ec9" providerId="ADAL" clId="{F8786911-7809-4A85-8D01-2633623D0489}" dt="2023-07-09T18:24:40.385" v="416" actId="20577"/>
        <pc:sldMkLst>
          <pc:docMk/>
          <pc:sldMk cId="1923514585" sldId="413"/>
        </pc:sldMkLst>
        <pc:spChg chg="mod">
          <ac:chgData name="Guzman Bozo, Jorge" userId="7b7a28fc-8d52-4259-bff0-8a9d1dc43ec9" providerId="ADAL" clId="{F8786911-7809-4A85-8D01-2633623D0489}" dt="2023-07-09T18:23:15.876" v="320" actId="6549"/>
          <ac:spMkLst>
            <pc:docMk/>
            <pc:sldMk cId="1923514585" sldId="413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F8786911-7809-4A85-8D01-2633623D0489}" dt="2023-07-09T18:24:40.385" v="416" actId="20577"/>
          <ac:spMkLst>
            <pc:docMk/>
            <pc:sldMk cId="1923514585" sldId="413"/>
            <ac:spMk id="4" creationId="{E7B47AA8-A680-C493-CD2B-81CCD06BAC18}"/>
          </ac:spMkLst>
        </pc:spChg>
        <pc:picChg chg="del">
          <ac:chgData name="Guzman Bozo, Jorge" userId="7b7a28fc-8d52-4259-bff0-8a9d1dc43ec9" providerId="ADAL" clId="{F8786911-7809-4A85-8D01-2633623D0489}" dt="2023-07-09T18:20:34.331" v="313" actId="478"/>
          <ac:picMkLst>
            <pc:docMk/>
            <pc:sldMk cId="1923514585" sldId="413"/>
            <ac:picMk id="5" creationId="{C7867E54-7C05-103D-06C7-0B0D7B90096E}"/>
          </ac:picMkLst>
        </pc:picChg>
        <pc:picChg chg="add mod">
          <ac:chgData name="Guzman Bozo, Jorge" userId="7b7a28fc-8d52-4259-bff0-8a9d1dc43ec9" providerId="ADAL" clId="{F8786911-7809-4A85-8D01-2633623D0489}" dt="2023-07-09T18:24:10.119" v="333" actId="1076"/>
          <ac:picMkLst>
            <pc:docMk/>
            <pc:sldMk cId="1923514585" sldId="413"/>
            <ac:picMk id="7" creationId="{1DCB6016-B3C7-F9D7-2244-B5B5AE75D59E}"/>
          </ac:picMkLst>
        </pc:picChg>
      </pc:sldChg>
      <pc:sldChg chg="addSp delSp modSp add mod">
        <pc:chgData name="Guzman Bozo, Jorge" userId="7b7a28fc-8d52-4259-bff0-8a9d1dc43ec9" providerId="ADAL" clId="{F8786911-7809-4A85-8D01-2633623D0489}" dt="2023-07-09T19:09:35.731" v="629" actId="478"/>
        <pc:sldMkLst>
          <pc:docMk/>
          <pc:sldMk cId="2266549422" sldId="414"/>
        </pc:sldMkLst>
        <pc:spChg chg="mod">
          <ac:chgData name="Guzman Bozo, Jorge" userId="7b7a28fc-8d52-4259-bff0-8a9d1dc43ec9" providerId="ADAL" clId="{F8786911-7809-4A85-8D01-2633623D0489}" dt="2023-07-09T19:09:28.577" v="624" actId="14100"/>
          <ac:spMkLst>
            <pc:docMk/>
            <pc:sldMk cId="2266549422" sldId="414"/>
            <ac:spMk id="3" creationId="{052FBD23-F91F-13EF-5811-E0CBB6883C5D}"/>
          </ac:spMkLst>
        </pc:spChg>
        <pc:spChg chg="del">
          <ac:chgData name="Guzman Bozo, Jorge" userId="7b7a28fc-8d52-4259-bff0-8a9d1dc43ec9" providerId="ADAL" clId="{F8786911-7809-4A85-8D01-2633623D0489}" dt="2023-07-09T19:05:06.793" v="574" actId="478"/>
          <ac:spMkLst>
            <pc:docMk/>
            <pc:sldMk cId="2266549422" sldId="414"/>
            <ac:spMk id="4" creationId="{385C8AD2-450C-AF33-1D3E-6773B0BA106F}"/>
          </ac:spMkLst>
        </pc:spChg>
        <pc:spChg chg="del mod">
          <ac:chgData name="Guzman Bozo, Jorge" userId="7b7a28fc-8d52-4259-bff0-8a9d1dc43ec9" providerId="ADAL" clId="{F8786911-7809-4A85-8D01-2633623D0489}" dt="2023-07-09T19:05:43.488" v="586" actId="478"/>
          <ac:spMkLst>
            <pc:docMk/>
            <pc:sldMk cId="2266549422" sldId="414"/>
            <ac:spMk id="6" creationId="{6D49C7AC-5805-4E75-F897-C62DE00D780E}"/>
          </ac:spMkLst>
        </pc:spChg>
        <pc:picChg chg="del">
          <ac:chgData name="Guzman Bozo, Jorge" userId="7b7a28fc-8d52-4259-bff0-8a9d1dc43ec9" providerId="ADAL" clId="{F8786911-7809-4A85-8D01-2633623D0489}" dt="2023-07-09T19:05:07.521" v="575" actId="478"/>
          <ac:picMkLst>
            <pc:docMk/>
            <pc:sldMk cId="2266549422" sldId="414"/>
            <ac:picMk id="7" creationId="{DF619D43-477F-3B80-FBDF-BEA0369F3290}"/>
          </ac:picMkLst>
        </pc:picChg>
        <pc:picChg chg="add del mod">
          <ac:chgData name="Guzman Bozo, Jorge" userId="7b7a28fc-8d52-4259-bff0-8a9d1dc43ec9" providerId="ADAL" clId="{F8786911-7809-4A85-8D01-2633623D0489}" dt="2023-07-09T19:09:35.731" v="629" actId="478"/>
          <ac:picMkLst>
            <pc:docMk/>
            <pc:sldMk cId="2266549422" sldId="414"/>
            <ac:picMk id="8" creationId="{D689ACEE-0D92-6881-2C71-1026E7F1538E}"/>
          </ac:picMkLst>
        </pc:picChg>
        <pc:picChg chg="add del mod">
          <ac:chgData name="Guzman Bozo, Jorge" userId="7b7a28fc-8d52-4259-bff0-8a9d1dc43ec9" providerId="ADAL" clId="{F8786911-7809-4A85-8D01-2633623D0489}" dt="2023-07-09T19:08:31.921" v="597" actId="478"/>
          <ac:picMkLst>
            <pc:docMk/>
            <pc:sldMk cId="2266549422" sldId="414"/>
            <ac:picMk id="10" creationId="{A629B0F0-9A2A-75BB-E0F3-37CB3EEF1EE6}"/>
          </ac:picMkLst>
        </pc:picChg>
        <pc:picChg chg="add mod">
          <ac:chgData name="Guzman Bozo, Jorge" userId="7b7a28fc-8d52-4259-bff0-8a9d1dc43ec9" providerId="ADAL" clId="{F8786911-7809-4A85-8D01-2633623D0489}" dt="2023-07-09T19:09:22.286" v="623" actId="14100"/>
          <ac:picMkLst>
            <pc:docMk/>
            <pc:sldMk cId="2266549422" sldId="414"/>
            <ac:picMk id="12" creationId="{89E9C1BF-AE5F-303F-33BA-B4257333F7A1}"/>
          </ac:picMkLst>
        </pc:picChg>
      </pc:sldChg>
      <pc:sldChg chg="addSp delSp modSp add mod ord">
        <pc:chgData name="Guzman Bozo, Jorge" userId="7b7a28fc-8d52-4259-bff0-8a9d1dc43ec9" providerId="ADAL" clId="{F8786911-7809-4A85-8D01-2633623D0489}" dt="2023-07-09T18:53:44.512" v="489"/>
        <pc:sldMkLst>
          <pc:docMk/>
          <pc:sldMk cId="3712669547" sldId="415"/>
        </pc:sldMkLst>
        <pc:spChg chg="mod">
          <ac:chgData name="Guzman Bozo, Jorge" userId="7b7a28fc-8d52-4259-bff0-8a9d1dc43ec9" providerId="ADAL" clId="{F8786911-7809-4A85-8D01-2633623D0489}" dt="2023-07-09T18:49:50.642" v="478" actId="20577"/>
          <ac:spMkLst>
            <pc:docMk/>
            <pc:sldMk cId="3712669547" sldId="415"/>
            <ac:spMk id="3" creationId="{052FBD23-F91F-13EF-5811-E0CBB6883C5D}"/>
          </ac:spMkLst>
        </pc:spChg>
        <pc:spChg chg="mod">
          <ac:chgData name="Guzman Bozo, Jorge" userId="7b7a28fc-8d52-4259-bff0-8a9d1dc43ec9" providerId="ADAL" clId="{F8786911-7809-4A85-8D01-2633623D0489}" dt="2023-07-09T18:51:41.894" v="487" actId="1076"/>
          <ac:spMkLst>
            <pc:docMk/>
            <pc:sldMk cId="3712669547" sldId="415"/>
            <ac:spMk id="4" creationId="{385C8AD2-450C-AF33-1D3E-6773B0BA106F}"/>
          </ac:spMkLst>
        </pc:spChg>
        <pc:spChg chg="add del mod">
          <ac:chgData name="Guzman Bozo, Jorge" userId="7b7a28fc-8d52-4259-bff0-8a9d1dc43ec9" providerId="ADAL" clId="{F8786911-7809-4A85-8D01-2633623D0489}" dt="2023-07-09T18:49:49.314" v="476" actId="478"/>
          <ac:spMkLst>
            <pc:docMk/>
            <pc:sldMk cId="3712669547" sldId="415"/>
            <ac:spMk id="5" creationId="{5FD2EE0B-DDF4-B26D-7B82-948C9511C1FE}"/>
          </ac:spMkLst>
        </pc:spChg>
        <pc:spChg chg="del">
          <ac:chgData name="Guzman Bozo, Jorge" userId="7b7a28fc-8d52-4259-bff0-8a9d1dc43ec9" providerId="ADAL" clId="{F8786911-7809-4A85-8D01-2633623D0489}" dt="2023-07-09T18:47:01.473" v="438" actId="478"/>
          <ac:spMkLst>
            <pc:docMk/>
            <pc:sldMk cId="3712669547" sldId="415"/>
            <ac:spMk id="6" creationId="{6D49C7AC-5805-4E75-F897-C62DE00D780E}"/>
          </ac:spMkLst>
        </pc:spChg>
        <pc:picChg chg="del">
          <ac:chgData name="Guzman Bozo, Jorge" userId="7b7a28fc-8d52-4259-bff0-8a9d1dc43ec9" providerId="ADAL" clId="{F8786911-7809-4A85-8D01-2633623D0489}" dt="2023-07-09T18:44:35.097" v="431" actId="478"/>
          <ac:picMkLst>
            <pc:docMk/>
            <pc:sldMk cId="3712669547" sldId="415"/>
            <ac:picMk id="7" creationId="{DF619D43-477F-3B80-FBDF-BEA0369F3290}"/>
          </ac:picMkLst>
        </pc:picChg>
        <pc:picChg chg="add mod">
          <ac:chgData name="Guzman Bozo, Jorge" userId="7b7a28fc-8d52-4259-bff0-8a9d1dc43ec9" providerId="ADAL" clId="{F8786911-7809-4A85-8D01-2633623D0489}" dt="2023-07-09T18:51:38.191" v="486" actId="1076"/>
          <ac:picMkLst>
            <pc:docMk/>
            <pc:sldMk cId="3712669547" sldId="415"/>
            <ac:picMk id="9" creationId="{DA101295-5B23-7B0B-1F9C-38938F98FBD2}"/>
          </ac:picMkLst>
        </pc:picChg>
      </pc:sldChg>
      <pc:sldChg chg="delSp modSp add mod">
        <pc:chgData name="Guzman Bozo, Jorge" userId="7b7a28fc-8d52-4259-bff0-8a9d1dc43ec9" providerId="ADAL" clId="{F8786911-7809-4A85-8D01-2633623D0489}" dt="2023-07-09T19:02:53.417" v="567" actId="14100"/>
        <pc:sldMkLst>
          <pc:docMk/>
          <pc:sldMk cId="3138009838" sldId="416"/>
        </pc:sldMkLst>
        <pc:spChg chg="mod">
          <ac:chgData name="Guzman Bozo, Jorge" userId="7b7a28fc-8d52-4259-bff0-8a9d1dc43ec9" providerId="ADAL" clId="{F8786911-7809-4A85-8D01-2633623D0489}" dt="2023-07-09T19:02:53.417" v="567" actId="14100"/>
          <ac:spMkLst>
            <pc:docMk/>
            <pc:sldMk cId="3138009838" sldId="416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F8786911-7809-4A85-8D01-2633623D0489}" dt="2023-07-09T19:02:25.919" v="553" actId="478"/>
          <ac:spMkLst>
            <pc:docMk/>
            <pc:sldMk cId="3138009838" sldId="416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8786911-7809-4A85-8D01-2633623D0489}" dt="2023-07-09T19:02:03.479" v="545" actId="478"/>
          <ac:picMkLst>
            <pc:docMk/>
            <pc:sldMk cId="3138009838" sldId="416"/>
            <ac:picMk id="10" creationId="{21B6A516-BF5D-2E12-564A-813EFDC0C158}"/>
          </ac:picMkLst>
        </pc:picChg>
        <pc:picChg chg="del">
          <ac:chgData name="Guzman Bozo, Jorge" userId="7b7a28fc-8d52-4259-bff0-8a9d1dc43ec9" providerId="ADAL" clId="{F8786911-7809-4A85-8D01-2633623D0489}" dt="2023-07-09T19:02:03.104" v="544" actId="478"/>
          <ac:picMkLst>
            <pc:docMk/>
            <pc:sldMk cId="3138009838" sldId="416"/>
            <ac:picMk id="12" creationId="{8A2E3C03-4588-ABCD-B477-0D354925C598}"/>
          </ac:picMkLst>
        </pc:picChg>
      </pc:sldChg>
      <pc:sldChg chg="modSp add mod">
        <pc:chgData name="Guzman Bozo, Jorge" userId="7b7a28fc-8d52-4259-bff0-8a9d1dc43ec9" providerId="ADAL" clId="{F8786911-7809-4A85-8D01-2633623D0489}" dt="2023-07-09T19:09:04.207" v="613" actId="20577"/>
        <pc:sldMkLst>
          <pc:docMk/>
          <pc:sldMk cId="3660212017" sldId="417"/>
        </pc:sldMkLst>
        <pc:spChg chg="mod">
          <ac:chgData name="Guzman Bozo, Jorge" userId="7b7a28fc-8d52-4259-bff0-8a9d1dc43ec9" providerId="ADAL" clId="{F8786911-7809-4A85-8D01-2633623D0489}" dt="2023-07-09T19:09:04.207" v="613" actId="20577"/>
          <ac:spMkLst>
            <pc:docMk/>
            <pc:sldMk cId="3660212017" sldId="417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F8786911-7809-4A85-8D01-2633623D0489}" dt="2023-07-09T19:14:37.800" v="658" actId="20577"/>
        <pc:sldMkLst>
          <pc:docMk/>
          <pc:sldMk cId="596003815" sldId="418"/>
        </pc:sldMkLst>
        <pc:spChg chg="mod">
          <ac:chgData name="Guzman Bozo, Jorge" userId="7b7a28fc-8d52-4259-bff0-8a9d1dc43ec9" providerId="ADAL" clId="{F8786911-7809-4A85-8D01-2633623D0489}" dt="2023-07-09T19:11:43.194" v="647" actId="5793"/>
          <ac:spMkLst>
            <pc:docMk/>
            <pc:sldMk cId="596003815" sldId="418"/>
            <ac:spMk id="2" creationId="{1F11FCC6-3B49-9D46-8B62-80E94C906F0A}"/>
          </ac:spMkLst>
        </pc:spChg>
        <pc:spChg chg="mod">
          <ac:chgData name="Guzman Bozo, Jorge" userId="7b7a28fc-8d52-4259-bff0-8a9d1dc43ec9" providerId="ADAL" clId="{F8786911-7809-4A85-8D01-2633623D0489}" dt="2023-07-09T19:14:37.800" v="658" actId="20577"/>
          <ac:spMkLst>
            <pc:docMk/>
            <pc:sldMk cId="596003815" sldId="418"/>
            <ac:spMk id="3" creationId="{052FBD23-F91F-13EF-5811-E0CBB6883C5D}"/>
          </ac:spMkLst>
        </pc:spChg>
      </pc:sldChg>
      <pc:sldChg chg="addSp delSp modSp add mod">
        <pc:chgData name="Guzman Bozo, Jorge" userId="7b7a28fc-8d52-4259-bff0-8a9d1dc43ec9" providerId="ADAL" clId="{F8786911-7809-4A85-8D01-2633623D0489}" dt="2023-07-09T19:24:28.245" v="825" actId="22"/>
        <pc:sldMkLst>
          <pc:docMk/>
          <pc:sldMk cId="2576318248" sldId="419"/>
        </pc:sldMkLst>
        <pc:spChg chg="mod">
          <ac:chgData name="Guzman Bozo, Jorge" userId="7b7a28fc-8d52-4259-bff0-8a9d1dc43ec9" providerId="ADAL" clId="{F8786911-7809-4A85-8D01-2633623D0489}" dt="2023-07-09T19:24:20.075" v="821" actId="113"/>
          <ac:spMkLst>
            <pc:docMk/>
            <pc:sldMk cId="2576318248" sldId="419"/>
            <ac:spMk id="3" creationId="{052FBD23-F91F-13EF-5811-E0CBB6883C5D}"/>
          </ac:spMkLst>
        </pc:spChg>
        <pc:spChg chg="add del">
          <ac:chgData name="Guzman Bozo, Jorge" userId="7b7a28fc-8d52-4259-bff0-8a9d1dc43ec9" providerId="ADAL" clId="{F8786911-7809-4A85-8D01-2633623D0489}" dt="2023-07-09T19:24:24.964" v="823" actId="22"/>
          <ac:spMkLst>
            <pc:docMk/>
            <pc:sldMk cId="2576318248" sldId="419"/>
            <ac:spMk id="5" creationId="{69573DF9-4B60-A12F-6175-02012B42916E}"/>
          </ac:spMkLst>
        </pc:spChg>
        <pc:spChg chg="add del">
          <ac:chgData name="Guzman Bozo, Jorge" userId="7b7a28fc-8d52-4259-bff0-8a9d1dc43ec9" providerId="ADAL" clId="{F8786911-7809-4A85-8D01-2633623D0489}" dt="2023-07-09T19:24:28.245" v="825" actId="22"/>
          <ac:spMkLst>
            <pc:docMk/>
            <pc:sldMk cId="2576318248" sldId="419"/>
            <ac:spMk id="7" creationId="{37EE27C3-95ED-06FF-1512-2D4DB62B8AFB}"/>
          </ac:spMkLst>
        </pc:spChg>
      </pc:sldChg>
      <pc:sldChg chg="modSp add mod">
        <pc:chgData name="Guzman Bozo, Jorge" userId="7b7a28fc-8d52-4259-bff0-8a9d1dc43ec9" providerId="ADAL" clId="{F8786911-7809-4A85-8D01-2633623D0489}" dt="2023-07-09T19:25:14.980" v="850" actId="12"/>
        <pc:sldMkLst>
          <pc:docMk/>
          <pc:sldMk cId="2736180058" sldId="420"/>
        </pc:sldMkLst>
        <pc:spChg chg="mod">
          <ac:chgData name="Guzman Bozo, Jorge" userId="7b7a28fc-8d52-4259-bff0-8a9d1dc43ec9" providerId="ADAL" clId="{F8786911-7809-4A85-8D01-2633623D0489}" dt="2023-07-09T19:25:14.980" v="850" actId="12"/>
          <ac:spMkLst>
            <pc:docMk/>
            <pc:sldMk cId="2736180058" sldId="420"/>
            <ac:spMk id="3" creationId="{052FBD23-F91F-13EF-5811-E0CBB6883C5D}"/>
          </ac:spMkLst>
        </pc:spChg>
      </pc:sldChg>
      <pc:sldChg chg="addSp modSp add mod">
        <pc:chgData name="Guzman Bozo, Jorge" userId="7b7a28fc-8d52-4259-bff0-8a9d1dc43ec9" providerId="ADAL" clId="{F8786911-7809-4A85-8D01-2633623D0489}" dt="2023-07-09T19:29:24.199" v="938" actId="1036"/>
        <pc:sldMkLst>
          <pc:docMk/>
          <pc:sldMk cId="1497079537" sldId="421"/>
        </pc:sldMkLst>
        <pc:spChg chg="mod">
          <ac:chgData name="Guzman Bozo, Jorge" userId="7b7a28fc-8d52-4259-bff0-8a9d1dc43ec9" providerId="ADAL" clId="{F8786911-7809-4A85-8D01-2633623D0489}" dt="2023-07-09T19:28:55.024" v="922" actId="6549"/>
          <ac:spMkLst>
            <pc:docMk/>
            <pc:sldMk cId="1497079537" sldId="421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F8786911-7809-4A85-8D01-2633623D0489}" dt="2023-07-09T19:29:21.562" v="934" actId="1036"/>
          <ac:spMkLst>
            <pc:docMk/>
            <pc:sldMk cId="1497079537" sldId="421"/>
            <ac:spMk id="6" creationId="{0816A4C5-B705-868B-B835-EE21880B1AD0}"/>
          </ac:spMkLst>
        </pc:spChg>
        <pc:picChg chg="add mod">
          <ac:chgData name="Guzman Bozo, Jorge" userId="7b7a28fc-8d52-4259-bff0-8a9d1dc43ec9" providerId="ADAL" clId="{F8786911-7809-4A85-8D01-2633623D0489}" dt="2023-07-09T19:29:24.199" v="938" actId="1036"/>
          <ac:picMkLst>
            <pc:docMk/>
            <pc:sldMk cId="1497079537" sldId="421"/>
            <ac:picMk id="5" creationId="{E9B20F6C-D284-E42B-E0D4-965DE9168F7D}"/>
          </ac:picMkLst>
        </pc:picChg>
      </pc:sldChg>
    </pc:docChg>
  </pc:docChgLst>
  <pc:docChgLst>
    <pc:chgData name="Guzman Bozo, Jorge" userId="7b7a28fc-8d52-4259-bff0-8a9d1dc43ec9" providerId="ADAL" clId="{FFA6CA03-3B4A-45F2-A6A5-0E66EE1B1CF3}"/>
    <pc:docChg chg="undo redo custSel addSld delSld modSld sldOrd">
      <pc:chgData name="Guzman Bozo, Jorge" userId="7b7a28fc-8d52-4259-bff0-8a9d1dc43ec9" providerId="ADAL" clId="{FFA6CA03-3B4A-45F2-A6A5-0E66EE1B1CF3}" dt="2023-06-24T15:21:18.538" v="724"/>
      <pc:docMkLst>
        <pc:docMk/>
      </pc:docMkLst>
      <pc:sldChg chg="modSp mod">
        <pc:chgData name="Guzman Bozo, Jorge" userId="7b7a28fc-8d52-4259-bff0-8a9d1dc43ec9" providerId="ADAL" clId="{FFA6CA03-3B4A-45F2-A6A5-0E66EE1B1CF3}" dt="2023-06-24T14:02:16.129" v="26"/>
        <pc:sldMkLst>
          <pc:docMk/>
          <pc:sldMk cId="3642932644" sldId="261"/>
        </pc:sldMkLst>
        <pc:spChg chg="mod">
          <ac:chgData name="Guzman Bozo, Jorge" userId="7b7a28fc-8d52-4259-bff0-8a9d1dc43ec9" providerId="ADAL" clId="{FFA6CA03-3B4A-45F2-A6A5-0E66EE1B1CF3}" dt="2023-06-24T14:01:48.251" v="1" actId="14100"/>
          <ac:spMkLst>
            <pc:docMk/>
            <pc:sldMk cId="3642932644" sldId="261"/>
            <ac:spMk id="2" creationId="{9570841C-0ACF-DE6F-43AC-3E3396A2923B}"/>
          </ac:spMkLst>
        </pc:spChg>
        <pc:spChg chg="mod">
          <ac:chgData name="Guzman Bozo, Jorge" userId="7b7a28fc-8d52-4259-bff0-8a9d1dc43ec9" providerId="ADAL" clId="{FFA6CA03-3B4A-45F2-A6A5-0E66EE1B1CF3}" dt="2023-06-24T14:02:16.129" v="26"/>
          <ac:spMkLst>
            <pc:docMk/>
            <pc:sldMk cId="3642932644" sldId="261"/>
            <ac:spMk id="3" creationId="{B839BAB8-5980-04D6-9003-ABBE79FC69B7}"/>
          </ac:spMkLst>
        </pc:spChg>
      </pc:sldChg>
      <pc:sldChg chg="modSp mod ord">
        <pc:chgData name="Guzman Bozo, Jorge" userId="7b7a28fc-8d52-4259-bff0-8a9d1dc43ec9" providerId="ADAL" clId="{FFA6CA03-3B4A-45F2-A6A5-0E66EE1B1CF3}" dt="2023-06-24T14:33:57.446" v="337" actId="20577"/>
        <pc:sldMkLst>
          <pc:docMk/>
          <pc:sldMk cId="2257653637" sldId="270"/>
        </pc:sldMkLst>
        <pc:spChg chg="mod">
          <ac:chgData name="Guzman Bozo, Jorge" userId="7b7a28fc-8d52-4259-bff0-8a9d1dc43ec9" providerId="ADAL" clId="{FFA6CA03-3B4A-45F2-A6A5-0E66EE1B1CF3}" dt="2023-06-24T14:33:57.446" v="337" actId="20577"/>
          <ac:spMkLst>
            <pc:docMk/>
            <pc:sldMk cId="2257653637" sldId="270"/>
            <ac:spMk id="4" creationId="{8B7ACE31-74A9-95B3-1599-372FB822D0E6}"/>
          </ac:spMkLst>
        </pc:spChg>
      </pc:sldChg>
      <pc:sldChg chg="modSp del mod">
        <pc:chgData name="Guzman Bozo, Jorge" userId="7b7a28fc-8d52-4259-bff0-8a9d1dc43ec9" providerId="ADAL" clId="{FFA6CA03-3B4A-45F2-A6A5-0E66EE1B1CF3}" dt="2023-06-24T15:11:05.938" v="637" actId="47"/>
        <pc:sldMkLst>
          <pc:docMk/>
          <pc:sldMk cId="3735245215" sldId="327"/>
        </pc:sldMkLst>
        <pc:spChg chg="mod">
          <ac:chgData name="Guzman Bozo, Jorge" userId="7b7a28fc-8d52-4259-bff0-8a9d1dc43ec9" providerId="ADAL" clId="{FFA6CA03-3B4A-45F2-A6A5-0E66EE1B1CF3}" dt="2023-06-24T15:00:59.867" v="614" actId="20577"/>
          <ac:spMkLst>
            <pc:docMk/>
            <pc:sldMk cId="3735245215" sldId="327"/>
            <ac:spMk id="2" creationId="{31624723-9968-7E43-AF4C-4EA396BDB1BC}"/>
          </ac:spMkLst>
        </pc:spChg>
      </pc:sldChg>
      <pc:sldChg chg="modSp mod">
        <pc:chgData name="Guzman Bozo, Jorge" userId="7b7a28fc-8d52-4259-bff0-8a9d1dc43ec9" providerId="ADAL" clId="{FFA6CA03-3B4A-45F2-A6A5-0E66EE1B1CF3}" dt="2023-06-24T15:07:35.814" v="636" actId="20577"/>
        <pc:sldMkLst>
          <pc:docMk/>
          <pc:sldMk cId="1520246413" sldId="332"/>
        </pc:sldMkLst>
        <pc:spChg chg="mod">
          <ac:chgData name="Guzman Bozo, Jorge" userId="7b7a28fc-8d52-4259-bff0-8a9d1dc43ec9" providerId="ADAL" clId="{FFA6CA03-3B4A-45F2-A6A5-0E66EE1B1CF3}" dt="2023-06-24T15:07:35.814" v="636" actId="20577"/>
          <ac:spMkLst>
            <pc:docMk/>
            <pc:sldMk cId="1520246413" sldId="332"/>
            <ac:spMk id="2" creationId="{E07D15BE-E3B2-F743-9878-F149B7D92C0C}"/>
          </ac:spMkLst>
        </pc:spChg>
        <pc:spChg chg="mod">
          <ac:chgData name="Guzman Bozo, Jorge" userId="7b7a28fc-8d52-4259-bff0-8a9d1dc43ec9" providerId="ADAL" clId="{FFA6CA03-3B4A-45F2-A6A5-0E66EE1B1CF3}" dt="2023-06-24T15:07:17.377" v="617" actId="20577"/>
          <ac:spMkLst>
            <pc:docMk/>
            <pc:sldMk cId="1520246413" sldId="332"/>
            <ac:spMk id="3" creationId="{9224DE7A-4464-F54B-B074-7663E7D43917}"/>
          </ac:spMkLst>
        </pc:spChg>
      </pc:sldChg>
      <pc:sldChg chg="del">
        <pc:chgData name="Guzman Bozo, Jorge" userId="7b7a28fc-8d52-4259-bff0-8a9d1dc43ec9" providerId="ADAL" clId="{FFA6CA03-3B4A-45F2-A6A5-0E66EE1B1CF3}" dt="2023-06-24T15:19:13.105" v="701" actId="47"/>
        <pc:sldMkLst>
          <pc:docMk/>
          <pc:sldMk cId="979712662" sldId="334"/>
        </pc:sldMkLst>
      </pc:sldChg>
      <pc:sldChg chg="delSp modSp mod">
        <pc:chgData name="Guzman Bozo, Jorge" userId="7b7a28fc-8d52-4259-bff0-8a9d1dc43ec9" providerId="ADAL" clId="{FFA6CA03-3B4A-45F2-A6A5-0E66EE1B1CF3}" dt="2023-06-24T15:20:24.504" v="721" actId="20577"/>
        <pc:sldMkLst>
          <pc:docMk/>
          <pc:sldMk cId="3979444189" sldId="337"/>
        </pc:sldMkLst>
        <pc:spChg chg="del">
          <ac:chgData name="Guzman Bozo, Jorge" userId="7b7a28fc-8d52-4259-bff0-8a9d1dc43ec9" providerId="ADAL" clId="{FFA6CA03-3B4A-45F2-A6A5-0E66EE1B1CF3}" dt="2023-06-24T15:19:57.539" v="705" actId="478"/>
          <ac:spMkLst>
            <pc:docMk/>
            <pc:sldMk cId="3979444189" sldId="337"/>
            <ac:spMk id="2" creationId="{742CB9A8-3F8A-B668-ED24-0AA7761B81B1}"/>
          </ac:spMkLst>
        </pc:spChg>
        <pc:spChg chg="del">
          <ac:chgData name="Guzman Bozo, Jorge" userId="7b7a28fc-8d52-4259-bff0-8a9d1dc43ec9" providerId="ADAL" clId="{FFA6CA03-3B4A-45F2-A6A5-0E66EE1B1CF3}" dt="2023-06-24T15:19:53.704" v="704" actId="478"/>
          <ac:spMkLst>
            <pc:docMk/>
            <pc:sldMk cId="3979444189" sldId="337"/>
            <ac:spMk id="4" creationId="{7447E213-8CB4-3809-6F37-C42FC2C1CC1D}"/>
          </ac:spMkLst>
        </pc:spChg>
        <pc:spChg chg="mod">
          <ac:chgData name="Guzman Bozo, Jorge" userId="7b7a28fc-8d52-4259-bff0-8a9d1dc43ec9" providerId="ADAL" clId="{FFA6CA03-3B4A-45F2-A6A5-0E66EE1B1CF3}" dt="2023-06-24T14:33:42.691" v="318" actId="20577"/>
          <ac:spMkLst>
            <pc:docMk/>
            <pc:sldMk cId="3979444189" sldId="337"/>
            <ac:spMk id="12" creationId="{BB375BB0-38DE-5947-A049-E37CBB392147}"/>
          </ac:spMkLst>
        </pc:spChg>
        <pc:spChg chg="del">
          <ac:chgData name="Guzman Bozo, Jorge" userId="7b7a28fc-8d52-4259-bff0-8a9d1dc43ec9" providerId="ADAL" clId="{FFA6CA03-3B4A-45F2-A6A5-0E66EE1B1CF3}" dt="2023-06-24T15:19:59.693" v="707" actId="478"/>
          <ac:spMkLst>
            <pc:docMk/>
            <pc:sldMk cId="3979444189" sldId="337"/>
            <ac:spMk id="13" creationId="{EE8DCEDB-0701-9E4F-B841-31F2AEF95FCF}"/>
          </ac:spMkLst>
        </pc:spChg>
        <pc:spChg chg="del">
          <ac:chgData name="Guzman Bozo, Jorge" userId="7b7a28fc-8d52-4259-bff0-8a9d1dc43ec9" providerId="ADAL" clId="{FFA6CA03-3B4A-45F2-A6A5-0E66EE1B1CF3}" dt="2023-06-24T15:19:53.704" v="704" actId="478"/>
          <ac:spMkLst>
            <pc:docMk/>
            <pc:sldMk cId="3979444189" sldId="337"/>
            <ac:spMk id="15" creationId="{AC1579C5-4858-4D42-8518-8DA881E7E42D}"/>
          </ac:spMkLst>
        </pc:spChg>
        <pc:spChg chg="mod">
          <ac:chgData name="Guzman Bozo, Jorge" userId="7b7a28fc-8d52-4259-bff0-8a9d1dc43ec9" providerId="ADAL" clId="{FFA6CA03-3B4A-45F2-A6A5-0E66EE1B1CF3}" dt="2023-06-24T15:20:24.504" v="721" actId="20577"/>
          <ac:spMkLst>
            <pc:docMk/>
            <pc:sldMk cId="3979444189" sldId="337"/>
            <ac:spMk id="16" creationId="{5AD2299A-27D1-AA45-A043-C0D64B734853}"/>
          </ac:spMkLst>
        </pc:spChg>
        <pc:spChg chg="del">
          <ac:chgData name="Guzman Bozo, Jorge" userId="7b7a28fc-8d52-4259-bff0-8a9d1dc43ec9" providerId="ADAL" clId="{FFA6CA03-3B4A-45F2-A6A5-0E66EE1B1CF3}" dt="2023-06-24T15:19:58.589" v="706" actId="478"/>
          <ac:spMkLst>
            <pc:docMk/>
            <pc:sldMk cId="3979444189" sldId="337"/>
            <ac:spMk id="17" creationId="{B7BC9C2C-1609-FF42-8176-8EB1FA8D8551}"/>
          </ac:spMkLst>
        </pc:spChg>
        <pc:spChg chg="del">
          <ac:chgData name="Guzman Bozo, Jorge" userId="7b7a28fc-8d52-4259-bff0-8a9d1dc43ec9" providerId="ADAL" clId="{FFA6CA03-3B4A-45F2-A6A5-0E66EE1B1CF3}" dt="2023-06-24T15:19:53.704" v="704" actId="478"/>
          <ac:spMkLst>
            <pc:docMk/>
            <pc:sldMk cId="3979444189" sldId="337"/>
            <ac:spMk id="19" creationId="{20BE2EF9-7124-C94F-B2CA-C7A9C485A48E}"/>
          </ac:spMkLst>
        </pc:spChg>
        <pc:spChg chg="mod">
          <ac:chgData name="Guzman Bozo, Jorge" userId="7b7a28fc-8d52-4259-bff0-8a9d1dc43ec9" providerId="ADAL" clId="{FFA6CA03-3B4A-45F2-A6A5-0E66EE1B1CF3}" dt="2023-06-24T14:03:03.961" v="43" actId="20577"/>
          <ac:spMkLst>
            <pc:docMk/>
            <pc:sldMk cId="3979444189" sldId="337"/>
            <ac:spMk id="21" creationId="{325E44F9-8B81-FD43-8DCF-00283585DD6D}"/>
          </ac:spMkLst>
        </pc:spChg>
      </pc:sldChg>
      <pc:sldChg chg="addSp modSp mod">
        <pc:chgData name="Guzman Bozo, Jorge" userId="7b7a28fc-8d52-4259-bff0-8a9d1dc43ec9" providerId="ADAL" clId="{FFA6CA03-3B4A-45F2-A6A5-0E66EE1B1CF3}" dt="2023-06-24T14:08:10.037" v="102" actId="14100"/>
        <pc:sldMkLst>
          <pc:docMk/>
          <pc:sldMk cId="214962392" sldId="339"/>
        </pc:sldMkLst>
        <pc:spChg chg="mod">
          <ac:chgData name="Guzman Bozo, Jorge" userId="7b7a28fc-8d52-4259-bff0-8a9d1dc43ec9" providerId="ADAL" clId="{FFA6CA03-3B4A-45F2-A6A5-0E66EE1B1CF3}" dt="2023-06-24T14:03:31.413" v="63" actId="5793"/>
          <ac:spMkLst>
            <pc:docMk/>
            <pc:sldMk cId="214962392" sldId="339"/>
            <ac:spMk id="2" creationId="{1F11FCC6-3B49-9D46-8B62-80E94C906F0A}"/>
          </ac:spMkLst>
        </pc:spChg>
        <pc:spChg chg="add mod">
          <ac:chgData name="Guzman Bozo, Jorge" userId="7b7a28fc-8d52-4259-bff0-8a9d1dc43ec9" providerId="ADAL" clId="{FFA6CA03-3B4A-45F2-A6A5-0E66EE1B1CF3}" dt="2023-06-24T14:08:02.746" v="100" actId="123"/>
          <ac:spMkLst>
            <pc:docMk/>
            <pc:sldMk cId="214962392" sldId="339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FFA6CA03-3B4A-45F2-A6A5-0E66EE1B1CF3}" dt="2023-06-24T14:08:10.037" v="102" actId="14100"/>
          <ac:spMkLst>
            <pc:docMk/>
            <pc:sldMk cId="214962392" sldId="339"/>
            <ac:spMk id="4" creationId="{385C8AD2-450C-AF33-1D3E-6773B0BA106F}"/>
          </ac:spMkLst>
        </pc:spChg>
        <pc:picChg chg="add mod ord">
          <ac:chgData name="Guzman Bozo, Jorge" userId="7b7a28fc-8d52-4259-bff0-8a9d1dc43ec9" providerId="ADAL" clId="{FFA6CA03-3B4A-45F2-A6A5-0E66EE1B1CF3}" dt="2023-06-24T14:08:05.326" v="101" actId="1076"/>
          <ac:picMkLst>
            <pc:docMk/>
            <pc:sldMk cId="214962392" sldId="339"/>
            <ac:picMk id="5" creationId="{497ECCC6-EFD4-6E2F-0220-DB6B15C2AE77}"/>
          </ac:picMkLst>
        </pc:picChg>
      </pc:sldChg>
      <pc:sldChg chg="del">
        <pc:chgData name="Guzman Bozo, Jorge" userId="7b7a28fc-8d52-4259-bff0-8a9d1dc43ec9" providerId="ADAL" clId="{FFA6CA03-3B4A-45F2-A6A5-0E66EE1B1CF3}" dt="2023-06-24T14:44:54.425" v="574" actId="47"/>
        <pc:sldMkLst>
          <pc:docMk/>
          <pc:sldMk cId="717399983" sldId="340"/>
        </pc:sldMkLst>
      </pc:sldChg>
      <pc:sldChg chg="del">
        <pc:chgData name="Guzman Bozo, Jorge" userId="7b7a28fc-8d52-4259-bff0-8a9d1dc43ec9" providerId="ADAL" clId="{FFA6CA03-3B4A-45F2-A6A5-0E66EE1B1CF3}" dt="2023-06-24T15:01:03.741" v="615" actId="47"/>
        <pc:sldMkLst>
          <pc:docMk/>
          <pc:sldMk cId="1067811435" sldId="341"/>
        </pc:sldMkLst>
      </pc:sldChg>
      <pc:sldChg chg="del">
        <pc:chgData name="Guzman Bozo, Jorge" userId="7b7a28fc-8d52-4259-bff0-8a9d1dc43ec9" providerId="ADAL" clId="{FFA6CA03-3B4A-45F2-A6A5-0E66EE1B1CF3}" dt="2023-06-24T15:19:11.477" v="700" actId="47"/>
        <pc:sldMkLst>
          <pc:docMk/>
          <pc:sldMk cId="3056958803" sldId="342"/>
        </pc:sldMkLst>
      </pc:sldChg>
      <pc:sldChg chg="del">
        <pc:chgData name="Guzman Bozo, Jorge" userId="7b7a28fc-8d52-4259-bff0-8a9d1dc43ec9" providerId="ADAL" clId="{FFA6CA03-3B4A-45F2-A6A5-0E66EE1B1CF3}" dt="2023-06-24T15:19:17.177" v="703" actId="47"/>
        <pc:sldMkLst>
          <pc:docMk/>
          <pc:sldMk cId="2209943334" sldId="343"/>
        </pc:sldMkLst>
      </pc:sldChg>
      <pc:sldChg chg="modSp mod">
        <pc:chgData name="Guzman Bozo, Jorge" userId="7b7a28fc-8d52-4259-bff0-8a9d1dc43ec9" providerId="ADAL" clId="{FFA6CA03-3B4A-45F2-A6A5-0E66EE1B1CF3}" dt="2023-06-24T14:03:13.792" v="50" actId="20577"/>
        <pc:sldMkLst>
          <pc:docMk/>
          <pc:sldMk cId="3117571071" sldId="344"/>
        </pc:sldMkLst>
        <pc:spChg chg="mod">
          <ac:chgData name="Guzman Bozo, Jorge" userId="7b7a28fc-8d52-4259-bff0-8a9d1dc43ec9" providerId="ADAL" clId="{FFA6CA03-3B4A-45F2-A6A5-0E66EE1B1CF3}" dt="2023-06-24T14:03:13.792" v="50" actId="20577"/>
          <ac:spMkLst>
            <pc:docMk/>
            <pc:sldMk cId="3117571071" sldId="344"/>
            <ac:spMk id="3" creationId="{87A9F761-F66D-564C-A85F-5D24B1E7B998}"/>
          </ac:spMkLst>
        </pc:spChg>
      </pc:sldChg>
      <pc:sldChg chg="del">
        <pc:chgData name="Guzman Bozo, Jorge" userId="7b7a28fc-8d52-4259-bff0-8a9d1dc43ec9" providerId="ADAL" clId="{FFA6CA03-3B4A-45F2-A6A5-0E66EE1B1CF3}" dt="2023-06-24T15:19:15.589" v="702" actId="47"/>
        <pc:sldMkLst>
          <pc:docMk/>
          <pc:sldMk cId="1757146808" sldId="345"/>
        </pc:sldMkLst>
      </pc:sldChg>
      <pc:sldChg chg="delSp modSp add mod">
        <pc:chgData name="Guzman Bozo, Jorge" userId="7b7a28fc-8d52-4259-bff0-8a9d1dc43ec9" providerId="ADAL" clId="{FFA6CA03-3B4A-45F2-A6A5-0E66EE1B1CF3}" dt="2023-06-24T14:10:55.244" v="115" actId="2710"/>
        <pc:sldMkLst>
          <pc:docMk/>
          <pc:sldMk cId="1944698348" sldId="346"/>
        </pc:sldMkLst>
        <pc:spChg chg="mod">
          <ac:chgData name="Guzman Bozo, Jorge" userId="7b7a28fc-8d52-4259-bff0-8a9d1dc43ec9" providerId="ADAL" clId="{FFA6CA03-3B4A-45F2-A6A5-0E66EE1B1CF3}" dt="2023-06-24T14:10:55.244" v="115" actId="2710"/>
          <ac:spMkLst>
            <pc:docMk/>
            <pc:sldMk cId="1944698348" sldId="346"/>
            <ac:spMk id="3" creationId="{052FBD23-F91F-13EF-5811-E0CBB6883C5D}"/>
          </ac:spMkLst>
        </pc:spChg>
        <pc:spChg chg="del">
          <ac:chgData name="Guzman Bozo, Jorge" userId="7b7a28fc-8d52-4259-bff0-8a9d1dc43ec9" providerId="ADAL" clId="{FFA6CA03-3B4A-45F2-A6A5-0E66EE1B1CF3}" dt="2023-06-24T14:09:42.457" v="105" actId="478"/>
          <ac:spMkLst>
            <pc:docMk/>
            <pc:sldMk cId="1944698348" sldId="346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09:43.284" v="106" actId="478"/>
          <ac:picMkLst>
            <pc:docMk/>
            <pc:sldMk cId="1944698348" sldId="346"/>
            <ac:picMk id="5" creationId="{497ECCC6-EFD4-6E2F-0220-DB6B15C2AE77}"/>
          </ac:picMkLst>
        </pc:picChg>
      </pc:sldChg>
      <pc:sldChg chg="addSp delSp modSp add mod ord">
        <pc:chgData name="Guzman Bozo, Jorge" userId="7b7a28fc-8d52-4259-bff0-8a9d1dc43ec9" providerId="ADAL" clId="{FFA6CA03-3B4A-45F2-A6A5-0E66EE1B1CF3}" dt="2023-06-24T14:12:01.906" v="129" actId="1076"/>
        <pc:sldMkLst>
          <pc:docMk/>
          <pc:sldMk cId="1299411710" sldId="347"/>
        </pc:sldMkLst>
        <pc:spChg chg="mod">
          <ac:chgData name="Guzman Bozo, Jorge" userId="7b7a28fc-8d52-4259-bff0-8a9d1dc43ec9" providerId="ADAL" clId="{FFA6CA03-3B4A-45F2-A6A5-0E66EE1B1CF3}" dt="2023-06-24T14:11:20.890" v="120" actId="122"/>
          <ac:spMkLst>
            <pc:docMk/>
            <pc:sldMk cId="1299411710" sldId="347"/>
            <ac:spMk id="3" creationId="{052FBD23-F91F-13EF-5811-E0CBB6883C5D}"/>
          </ac:spMkLst>
        </pc:spChg>
        <pc:spChg chg="del">
          <ac:chgData name="Guzman Bozo, Jorge" userId="7b7a28fc-8d52-4259-bff0-8a9d1dc43ec9" providerId="ADAL" clId="{FFA6CA03-3B4A-45F2-A6A5-0E66EE1B1CF3}" dt="2023-06-24T14:11:24.521" v="122" actId="478"/>
          <ac:spMkLst>
            <pc:docMk/>
            <pc:sldMk cId="1299411710" sldId="347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11:23.002" v="121" actId="478"/>
          <ac:picMkLst>
            <pc:docMk/>
            <pc:sldMk cId="1299411710" sldId="347"/>
            <ac:picMk id="5" creationId="{497ECCC6-EFD4-6E2F-0220-DB6B15C2AE77}"/>
          </ac:picMkLst>
        </pc:picChg>
        <pc:picChg chg="add mod">
          <ac:chgData name="Guzman Bozo, Jorge" userId="7b7a28fc-8d52-4259-bff0-8a9d1dc43ec9" providerId="ADAL" clId="{FFA6CA03-3B4A-45F2-A6A5-0E66EE1B1CF3}" dt="2023-06-24T14:11:53.140" v="128" actId="1076"/>
          <ac:picMkLst>
            <pc:docMk/>
            <pc:sldMk cId="1299411710" sldId="347"/>
            <ac:picMk id="6" creationId="{E8FCE2AA-4FCB-4B8F-9B4E-F596DC7637DE}"/>
          </ac:picMkLst>
        </pc:picChg>
        <pc:picChg chg="add mod">
          <ac:chgData name="Guzman Bozo, Jorge" userId="7b7a28fc-8d52-4259-bff0-8a9d1dc43ec9" providerId="ADAL" clId="{FFA6CA03-3B4A-45F2-A6A5-0E66EE1B1CF3}" dt="2023-06-24T14:12:01.906" v="129" actId="1076"/>
          <ac:picMkLst>
            <pc:docMk/>
            <pc:sldMk cId="1299411710" sldId="347"/>
            <ac:picMk id="7" creationId="{49DD4C9F-C6A7-5B42-0119-409FE3898F82}"/>
          </ac:picMkLst>
        </pc:picChg>
      </pc:sldChg>
      <pc:sldChg chg="modSp add del mod ord">
        <pc:chgData name="Guzman Bozo, Jorge" userId="7b7a28fc-8d52-4259-bff0-8a9d1dc43ec9" providerId="ADAL" clId="{FFA6CA03-3B4A-45F2-A6A5-0E66EE1B1CF3}" dt="2023-06-24T14:19:37.535" v="152" actId="47"/>
        <pc:sldMkLst>
          <pc:docMk/>
          <pc:sldMk cId="1999548604" sldId="348"/>
        </pc:sldMkLst>
        <pc:spChg chg="mod">
          <ac:chgData name="Guzman Bozo, Jorge" userId="7b7a28fc-8d52-4259-bff0-8a9d1dc43ec9" providerId="ADAL" clId="{FFA6CA03-3B4A-45F2-A6A5-0E66EE1B1CF3}" dt="2023-06-24T14:12:38.878" v="148" actId="20577"/>
          <ac:spMkLst>
            <pc:docMk/>
            <pc:sldMk cId="1999548604" sldId="348"/>
            <ac:spMk id="3" creationId="{052FBD23-F91F-13EF-5811-E0CBB6883C5D}"/>
          </ac:spMkLst>
        </pc:spChg>
      </pc:sldChg>
      <pc:sldChg chg="addSp delSp modSp add mod ord">
        <pc:chgData name="Guzman Bozo, Jorge" userId="7b7a28fc-8d52-4259-bff0-8a9d1dc43ec9" providerId="ADAL" clId="{FFA6CA03-3B4A-45F2-A6A5-0E66EE1B1CF3}" dt="2023-06-24T14:25:00.906" v="236" actId="1076"/>
        <pc:sldMkLst>
          <pc:docMk/>
          <pc:sldMk cId="1043201553" sldId="349"/>
        </pc:sldMkLst>
        <pc:spChg chg="add del mod">
          <ac:chgData name="Guzman Bozo, Jorge" userId="7b7a28fc-8d52-4259-bff0-8a9d1dc43ec9" providerId="ADAL" clId="{FFA6CA03-3B4A-45F2-A6A5-0E66EE1B1CF3}" dt="2023-06-24T14:20:52.057" v="196" actId="122"/>
          <ac:spMkLst>
            <pc:docMk/>
            <pc:sldMk cId="1043201553" sldId="349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25:00.906" v="236" actId="1076"/>
          <ac:spMkLst>
            <pc:docMk/>
            <pc:sldMk cId="1043201553" sldId="349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19:42.949" v="154" actId="478"/>
          <ac:picMkLst>
            <pc:docMk/>
            <pc:sldMk cId="1043201553" sldId="349"/>
            <ac:picMk id="5" creationId="{497ECCC6-EFD4-6E2F-0220-DB6B15C2AE77}"/>
          </ac:picMkLst>
        </pc:picChg>
        <pc:picChg chg="add del mod">
          <ac:chgData name="Guzman Bozo, Jorge" userId="7b7a28fc-8d52-4259-bff0-8a9d1dc43ec9" providerId="ADAL" clId="{FFA6CA03-3B4A-45F2-A6A5-0E66EE1B1CF3}" dt="2023-06-24T14:22:47.096" v="213" actId="478"/>
          <ac:picMkLst>
            <pc:docMk/>
            <pc:sldMk cId="1043201553" sldId="349"/>
            <ac:picMk id="7" creationId="{1EC31286-40DF-3EF4-1350-8D81E2663B50}"/>
          </ac:picMkLst>
        </pc:picChg>
        <pc:picChg chg="add del mod modCrop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9" creationId="{3313026A-CEA9-5EA9-4033-CB8C14DFC825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1" creationId="{5B371684-7097-62E6-F4AD-F52E9F40B7A1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3" creationId="{B5134120-D12B-6CDC-EB79-7C98C388D485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5" creationId="{737E3B34-1866-D2BF-E722-1EDA51785253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7" creationId="{43B50E41-8EE9-BF11-E5C5-26E09B9007DE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9" creationId="{43EE31DC-F03F-12FA-A48E-B462AC100468}"/>
          </ac:picMkLst>
        </pc:picChg>
        <pc:picChg chg="add mod">
          <ac:chgData name="Guzman Bozo, Jorge" userId="7b7a28fc-8d52-4259-bff0-8a9d1dc43ec9" providerId="ADAL" clId="{FFA6CA03-3B4A-45F2-A6A5-0E66EE1B1CF3}" dt="2023-06-24T14:24:24.640" v="232" actId="1076"/>
          <ac:picMkLst>
            <pc:docMk/>
            <pc:sldMk cId="1043201553" sldId="349"/>
            <ac:picMk id="21" creationId="{9758711F-BEF3-64C4-74BB-A45DA01E31A0}"/>
          </ac:picMkLst>
        </pc:picChg>
      </pc:sldChg>
      <pc:sldChg chg="addSp delSp modSp add mod ord">
        <pc:chgData name="Guzman Bozo, Jorge" userId="7b7a28fc-8d52-4259-bff0-8a9d1dc43ec9" providerId="ADAL" clId="{FFA6CA03-3B4A-45F2-A6A5-0E66EE1B1CF3}" dt="2023-06-24T14:28:17.443" v="263" actId="1076"/>
        <pc:sldMkLst>
          <pc:docMk/>
          <pc:sldMk cId="3579523110" sldId="350"/>
        </pc:sldMkLst>
        <pc:spChg chg="mod">
          <ac:chgData name="Guzman Bozo, Jorge" userId="7b7a28fc-8d52-4259-bff0-8a9d1dc43ec9" providerId="ADAL" clId="{FFA6CA03-3B4A-45F2-A6A5-0E66EE1B1CF3}" dt="2023-06-24T14:25:53.427" v="250" actId="20577"/>
          <ac:spMkLst>
            <pc:docMk/>
            <pc:sldMk cId="3579523110" sldId="350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26:14.612" v="253" actId="12"/>
          <ac:spMkLst>
            <pc:docMk/>
            <pc:sldMk cId="3579523110" sldId="350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4:28:17.443" v="263" actId="1076"/>
          <ac:spMkLst>
            <pc:docMk/>
            <pc:sldMk cId="3579523110" sldId="350"/>
            <ac:spMk id="6" creationId="{987FBB34-F32B-CD47-9A1A-9E81DA781A5E}"/>
          </ac:spMkLst>
        </pc:spChg>
        <pc:picChg chg="del">
          <ac:chgData name="Guzman Bozo, Jorge" userId="7b7a28fc-8d52-4259-bff0-8a9d1dc43ec9" providerId="ADAL" clId="{FFA6CA03-3B4A-45F2-A6A5-0E66EE1B1CF3}" dt="2023-06-24T14:25:42.275" v="243" actId="478"/>
          <ac:picMkLst>
            <pc:docMk/>
            <pc:sldMk cId="3579523110" sldId="350"/>
            <ac:picMk id="5" creationId="{497ECCC6-EFD4-6E2F-0220-DB6B15C2AE77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31:59.572" v="290" actId="1076"/>
        <pc:sldMkLst>
          <pc:docMk/>
          <pc:sldMk cId="1854663312" sldId="351"/>
        </pc:sldMkLst>
        <pc:spChg chg="mod">
          <ac:chgData name="Guzman Bozo, Jorge" userId="7b7a28fc-8d52-4259-bff0-8a9d1dc43ec9" providerId="ADAL" clId="{FFA6CA03-3B4A-45F2-A6A5-0E66EE1B1CF3}" dt="2023-06-24T14:28:43.246" v="266" actId="120"/>
          <ac:spMkLst>
            <pc:docMk/>
            <pc:sldMk cId="1854663312" sldId="351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29:01.360" v="268" actId="12"/>
          <ac:spMkLst>
            <pc:docMk/>
            <pc:sldMk cId="1854663312" sldId="351"/>
            <ac:spMk id="4" creationId="{385C8AD2-450C-AF33-1D3E-6773B0BA106F}"/>
          </ac:spMkLst>
        </pc:spChg>
        <pc:spChg chg="del">
          <ac:chgData name="Guzman Bozo, Jorge" userId="7b7a28fc-8d52-4259-bff0-8a9d1dc43ec9" providerId="ADAL" clId="{FFA6CA03-3B4A-45F2-A6A5-0E66EE1B1CF3}" dt="2023-06-24T14:29:06.572" v="270" actId="478"/>
          <ac:spMkLst>
            <pc:docMk/>
            <pc:sldMk cId="1854663312" sldId="351"/>
            <ac:spMk id="6" creationId="{987FBB34-F32B-CD47-9A1A-9E81DA781A5E}"/>
          </ac:spMkLst>
        </pc:spChg>
        <pc:spChg chg="add mod">
          <ac:chgData name="Guzman Bozo, Jorge" userId="7b7a28fc-8d52-4259-bff0-8a9d1dc43ec9" providerId="ADAL" clId="{FFA6CA03-3B4A-45F2-A6A5-0E66EE1B1CF3}" dt="2023-06-24T14:31:59.572" v="290" actId="1076"/>
          <ac:spMkLst>
            <pc:docMk/>
            <pc:sldMk cId="1854663312" sldId="351"/>
            <ac:spMk id="8" creationId="{A1186546-2B8E-4A7E-6898-FEB5C8B34B2F}"/>
          </ac:spMkLst>
        </pc:spChg>
        <pc:spChg chg="add del">
          <ac:chgData name="Guzman Bozo, Jorge" userId="7b7a28fc-8d52-4259-bff0-8a9d1dc43ec9" providerId="ADAL" clId="{FFA6CA03-3B4A-45F2-A6A5-0E66EE1B1CF3}" dt="2023-06-24T14:31:46.507" v="288" actId="478"/>
          <ac:spMkLst>
            <pc:docMk/>
            <pc:sldMk cId="1854663312" sldId="351"/>
            <ac:spMk id="10" creationId="{87AD98D2-FEF8-0ADA-F8A3-2BD50F461EDF}"/>
          </ac:spMkLst>
        </pc:spChg>
        <pc:picChg chg="add mod">
          <ac:chgData name="Guzman Bozo, Jorge" userId="7b7a28fc-8d52-4259-bff0-8a9d1dc43ec9" providerId="ADAL" clId="{FFA6CA03-3B4A-45F2-A6A5-0E66EE1B1CF3}" dt="2023-06-24T14:29:16.340" v="274" actId="14100"/>
          <ac:picMkLst>
            <pc:docMk/>
            <pc:sldMk cId="1854663312" sldId="351"/>
            <ac:picMk id="5" creationId="{41E781A0-23FA-7638-821D-F76C22CA6021}"/>
          </ac:picMkLst>
        </pc:picChg>
      </pc:sldChg>
      <pc:sldChg chg="add del">
        <pc:chgData name="Guzman Bozo, Jorge" userId="7b7a28fc-8d52-4259-bff0-8a9d1dc43ec9" providerId="ADAL" clId="{FFA6CA03-3B4A-45F2-A6A5-0E66EE1B1CF3}" dt="2023-06-24T14:32:13.584" v="293" actId="47"/>
        <pc:sldMkLst>
          <pc:docMk/>
          <pc:sldMk cId="890236416" sldId="352"/>
        </pc:sldMkLst>
      </pc:sldChg>
      <pc:sldChg chg="addSp delSp modSp add mod ord">
        <pc:chgData name="Guzman Bozo, Jorge" userId="7b7a28fc-8d52-4259-bff0-8a9d1dc43ec9" providerId="ADAL" clId="{FFA6CA03-3B4A-45F2-A6A5-0E66EE1B1CF3}" dt="2023-06-24T14:36:16.783" v="453" actId="20577"/>
        <pc:sldMkLst>
          <pc:docMk/>
          <pc:sldMk cId="762721823" sldId="353"/>
        </pc:sldMkLst>
        <pc:spChg chg="mod">
          <ac:chgData name="Guzman Bozo, Jorge" userId="7b7a28fc-8d52-4259-bff0-8a9d1dc43ec9" providerId="ADAL" clId="{FFA6CA03-3B4A-45F2-A6A5-0E66EE1B1CF3}" dt="2023-06-24T14:34:06.160" v="349" actId="20577"/>
          <ac:spMkLst>
            <pc:docMk/>
            <pc:sldMk cId="762721823" sldId="353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4:34:20.814" v="351" actId="20577"/>
          <ac:spMkLst>
            <pc:docMk/>
            <pc:sldMk cId="762721823" sldId="353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35:16.678" v="366" actId="20577"/>
          <ac:spMkLst>
            <pc:docMk/>
            <pc:sldMk cId="762721823" sldId="353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4:36:16.783" v="453" actId="20577"/>
          <ac:spMkLst>
            <pc:docMk/>
            <pc:sldMk cId="762721823" sldId="353"/>
            <ac:spMk id="6" creationId="{6D49C7AC-5805-4E75-F897-C62DE00D780E}"/>
          </ac:spMkLst>
        </pc:spChg>
        <pc:picChg chg="del">
          <ac:chgData name="Guzman Bozo, Jorge" userId="7b7a28fc-8d52-4259-bff0-8a9d1dc43ec9" providerId="ADAL" clId="{FFA6CA03-3B4A-45F2-A6A5-0E66EE1B1CF3}" dt="2023-06-24T14:34:24.304" v="353" actId="478"/>
          <ac:picMkLst>
            <pc:docMk/>
            <pc:sldMk cId="762721823" sldId="353"/>
            <ac:picMk id="5" creationId="{497ECCC6-EFD4-6E2F-0220-DB6B15C2AE77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39:48.025" v="508" actId="1036"/>
        <pc:sldMkLst>
          <pc:docMk/>
          <pc:sldMk cId="1089611618" sldId="354"/>
        </pc:sldMkLst>
        <pc:spChg chg="mod">
          <ac:chgData name="Guzman Bozo, Jorge" userId="7b7a28fc-8d52-4259-bff0-8a9d1dc43ec9" providerId="ADAL" clId="{FFA6CA03-3B4A-45F2-A6A5-0E66EE1B1CF3}" dt="2023-06-24T14:36:40.061" v="454"/>
          <ac:spMkLst>
            <pc:docMk/>
            <pc:sldMk cId="1089611618" sldId="354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4:39:01.618" v="498" actId="113"/>
          <ac:spMkLst>
            <pc:docMk/>
            <pc:sldMk cId="1089611618" sldId="354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39:10.008" v="499" actId="12"/>
          <ac:spMkLst>
            <pc:docMk/>
            <pc:sldMk cId="1089611618" sldId="354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38:43.965" v="494" actId="478"/>
          <ac:picMkLst>
            <pc:docMk/>
            <pc:sldMk cId="1089611618" sldId="354"/>
            <ac:picMk id="5" creationId="{497ECCC6-EFD4-6E2F-0220-DB6B15C2AE77}"/>
          </ac:picMkLst>
        </pc:picChg>
        <pc:picChg chg="add mod ord">
          <ac:chgData name="Guzman Bozo, Jorge" userId="7b7a28fc-8d52-4259-bff0-8a9d1dc43ec9" providerId="ADAL" clId="{FFA6CA03-3B4A-45F2-A6A5-0E66EE1B1CF3}" dt="2023-06-24T14:39:48.025" v="508" actId="1036"/>
          <ac:picMkLst>
            <pc:docMk/>
            <pc:sldMk cId="1089611618" sldId="354"/>
            <ac:picMk id="6" creationId="{738F4B73-ACE5-B62F-70CB-39B6F7A1CBF4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42:14.772" v="543" actId="1076"/>
        <pc:sldMkLst>
          <pc:docMk/>
          <pc:sldMk cId="989353784" sldId="355"/>
        </pc:sldMkLst>
        <pc:spChg chg="mod">
          <ac:chgData name="Guzman Bozo, Jorge" userId="7b7a28fc-8d52-4259-bff0-8a9d1dc43ec9" providerId="ADAL" clId="{FFA6CA03-3B4A-45F2-A6A5-0E66EE1B1CF3}" dt="2023-06-24T14:41:51.919" v="536" actId="20577"/>
          <ac:spMkLst>
            <pc:docMk/>
            <pc:sldMk cId="989353784" sldId="355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4:41:23.763" v="517" actId="20577"/>
          <ac:spMkLst>
            <pc:docMk/>
            <pc:sldMk cId="989353784" sldId="355"/>
            <ac:spMk id="3" creationId="{052FBD23-F91F-13EF-5811-E0CBB6883C5D}"/>
          </ac:spMkLst>
        </pc:spChg>
        <pc:spChg chg="del">
          <ac:chgData name="Guzman Bozo, Jorge" userId="7b7a28fc-8d52-4259-bff0-8a9d1dc43ec9" providerId="ADAL" clId="{FFA6CA03-3B4A-45F2-A6A5-0E66EE1B1CF3}" dt="2023-06-24T14:40:57.814" v="510" actId="478"/>
          <ac:spMkLst>
            <pc:docMk/>
            <pc:sldMk cId="989353784" sldId="355"/>
            <ac:spMk id="4" creationId="{385C8AD2-450C-AF33-1D3E-6773B0BA106F}"/>
          </ac:spMkLst>
        </pc:spChg>
        <pc:spChg chg="add del">
          <ac:chgData name="Guzman Bozo, Jorge" userId="7b7a28fc-8d52-4259-bff0-8a9d1dc43ec9" providerId="ADAL" clId="{FFA6CA03-3B4A-45F2-A6A5-0E66EE1B1CF3}" dt="2023-06-24T14:41:03.483" v="512" actId="22"/>
          <ac:spMkLst>
            <pc:docMk/>
            <pc:sldMk cId="989353784" sldId="355"/>
            <ac:spMk id="7" creationId="{1B2CC975-A1F6-D93D-0039-468E9193DED2}"/>
          </ac:spMkLst>
        </pc:spChg>
        <pc:picChg chg="del">
          <ac:chgData name="Guzman Bozo, Jorge" userId="7b7a28fc-8d52-4259-bff0-8a9d1dc43ec9" providerId="ADAL" clId="{FFA6CA03-3B4A-45F2-A6A5-0E66EE1B1CF3}" dt="2023-06-24T14:40:55.841" v="509" actId="478"/>
          <ac:picMkLst>
            <pc:docMk/>
            <pc:sldMk cId="989353784" sldId="355"/>
            <ac:picMk id="5" creationId="{497ECCC6-EFD4-6E2F-0220-DB6B15C2AE77}"/>
          </ac:picMkLst>
        </pc:picChg>
        <pc:picChg chg="add mod">
          <ac:chgData name="Guzman Bozo, Jorge" userId="7b7a28fc-8d52-4259-bff0-8a9d1dc43ec9" providerId="ADAL" clId="{FFA6CA03-3B4A-45F2-A6A5-0E66EE1B1CF3}" dt="2023-06-24T14:42:14.772" v="543" actId="1076"/>
          <ac:picMkLst>
            <pc:docMk/>
            <pc:sldMk cId="989353784" sldId="355"/>
            <ac:picMk id="8" creationId="{DD2BADD0-5A6F-A3D4-218C-351BDD1C99CA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44:48.360" v="573" actId="1035"/>
        <pc:sldMkLst>
          <pc:docMk/>
          <pc:sldMk cId="2913040335" sldId="356"/>
        </pc:sldMkLst>
        <pc:spChg chg="mod">
          <ac:chgData name="Guzman Bozo, Jorge" userId="7b7a28fc-8d52-4259-bff0-8a9d1dc43ec9" providerId="ADAL" clId="{FFA6CA03-3B4A-45F2-A6A5-0E66EE1B1CF3}" dt="2023-06-24T14:42:45.831" v="548" actId="6549"/>
          <ac:spMkLst>
            <pc:docMk/>
            <pc:sldMk cId="2913040335" sldId="356"/>
            <ac:spMk id="3" creationId="{052FBD23-F91F-13EF-5811-E0CBB6883C5D}"/>
          </ac:spMkLst>
        </pc:spChg>
        <pc:graphicFrameChg chg="add del mod">
          <ac:chgData name="Guzman Bozo, Jorge" userId="7b7a28fc-8d52-4259-bff0-8a9d1dc43ec9" providerId="ADAL" clId="{FFA6CA03-3B4A-45F2-A6A5-0E66EE1B1CF3}" dt="2023-06-24T14:42:33.975" v="546"/>
          <ac:graphicFrameMkLst>
            <pc:docMk/>
            <pc:sldMk cId="2913040335" sldId="356"/>
            <ac:graphicFrameMk id="4" creationId="{80C95B86-B47D-4AEC-1F63-10B85CA1B1CB}"/>
          </ac:graphicFrameMkLst>
        </pc:graphicFrameChg>
        <pc:graphicFrameChg chg="add mod modGraphic">
          <ac:chgData name="Guzman Bozo, Jorge" userId="7b7a28fc-8d52-4259-bff0-8a9d1dc43ec9" providerId="ADAL" clId="{FFA6CA03-3B4A-45F2-A6A5-0E66EE1B1CF3}" dt="2023-06-24T14:44:48.360" v="573" actId="1035"/>
          <ac:graphicFrameMkLst>
            <pc:docMk/>
            <pc:sldMk cId="2913040335" sldId="356"/>
            <ac:graphicFrameMk id="5" creationId="{509D8563-F7D9-957C-FF51-285F0E261042}"/>
          </ac:graphicFrameMkLst>
        </pc:graphicFrameChg>
        <pc:picChg chg="del">
          <ac:chgData name="Guzman Bozo, Jorge" userId="7b7a28fc-8d52-4259-bff0-8a9d1dc43ec9" providerId="ADAL" clId="{FFA6CA03-3B4A-45F2-A6A5-0E66EE1B1CF3}" dt="2023-06-24T14:42:36.579" v="547" actId="478"/>
          <ac:picMkLst>
            <pc:docMk/>
            <pc:sldMk cId="2913040335" sldId="356"/>
            <ac:picMk id="8" creationId="{DD2BADD0-5A6F-A3D4-218C-351BDD1C99CA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50:31.606" v="586" actId="207"/>
        <pc:sldMkLst>
          <pc:docMk/>
          <pc:sldMk cId="3861044462" sldId="357"/>
        </pc:sldMkLst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6" creationId="{2E4F0849-321D-FE47-4FB1-0455A5B150A6}"/>
          </ac:spMkLst>
        </pc:spChg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7" creationId="{2AD6BABB-554A-FCA0-770B-8129044F43D2}"/>
          </ac:spMkLst>
        </pc:spChg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8" creationId="{49BBE039-20DC-9582-8CF4-AD61561D80C9}"/>
          </ac:spMkLst>
        </pc:spChg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9" creationId="{EDFC5695-C937-8646-42C2-8801ECA04619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0" creationId="{A6CA39BC-905A-2C3F-4311-B2DA2F1CD667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1" creationId="{34948275-2260-DFAB-A529-544CDD7FFF31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2" creationId="{A5E1FDFB-A188-7A35-BBD0-21222E437680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3" creationId="{E8BE034B-4893-A501-60F3-BD37127C6D9D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4" creationId="{91F7E7DB-32A5-2DDE-93D6-25EA61A68DE0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5" creationId="{79FCA08B-2CDA-C25B-F111-B6ED46C20A46}"/>
          </ac:spMkLst>
        </pc:spChg>
        <pc:grpChg chg="add mod">
          <ac:chgData name="Guzman Bozo, Jorge" userId="7b7a28fc-8d52-4259-bff0-8a9d1dc43ec9" providerId="ADAL" clId="{FFA6CA03-3B4A-45F2-A6A5-0E66EE1B1CF3}" dt="2023-06-24T14:45:48.421" v="579" actId="14100"/>
          <ac:grpSpMkLst>
            <pc:docMk/>
            <pc:sldMk cId="3861044462" sldId="357"/>
            <ac:grpSpMk id="4" creationId="{781A0498-8F03-9A79-34BB-0FB9634A2AA3}"/>
          </ac:grpSpMkLst>
        </pc:grpChg>
        <pc:graphicFrameChg chg="del">
          <ac:chgData name="Guzman Bozo, Jorge" userId="7b7a28fc-8d52-4259-bff0-8a9d1dc43ec9" providerId="ADAL" clId="{FFA6CA03-3B4A-45F2-A6A5-0E66EE1B1CF3}" dt="2023-06-24T14:45:32.561" v="576" actId="478"/>
          <ac:graphicFrameMkLst>
            <pc:docMk/>
            <pc:sldMk cId="3861044462" sldId="357"/>
            <ac:graphicFrameMk id="5" creationId="{509D8563-F7D9-957C-FF51-285F0E261042}"/>
          </ac:graphicFrameMkLst>
        </pc:graphicFrameChg>
      </pc:sldChg>
      <pc:sldChg chg="delSp modSp add mod ord">
        <pc:chgData name="Guzman Bozo, Jorge" userId="7b7a28fc-8d52-4259-bff0-8a9d1dc43ec9" providerId="ADAL" clId="{FFA6CA03-3B4A-45F2-A6A5-0E66EE1B1CF3}" dt="2023-06-24T14:56:11.704" v="595" actId="6549"/>
        <pc:sldMkLst>
          <pc:docMk/>
          <pc:sldMk cId="3921951611" sldId="358"/>
        </pc:sldMkLst>
        <pc:spChg chg="del">
          <ac:chgData name="Guzman Bozo, Jorge" userId="7b7a28fc-8d52-4259-bff0-8a9d1dc43ec9" providerId="ADAL" clId="{FFA6CA03-3B4A-45F2-A6A5-0E66EE1B1CF3}" dt="2023-06-24T14:56:06.124" v="593" actId="478"/>
          <ac:spMkLst>
            <pc:docMk/>
            <pc:sldMk cId="3921951611" sldId="358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56:11.704" v="595" actId="6549"/>
          <ac:spMkLst>
            <pc:docMk/>
            <pc:sldMk cId="3921951611" sldId="358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55:49.623" v="591" actId="478"/>
          <ac:picMkLst>
            <pc:docMk/>
            <pc:sldMk cId="3921951611" sldId="358"/>
            <ac:picMk id="6" creationId="{738F4B73-ACE5-B62F-70CB-39B6F7A1CBF4}"/>
          </ac:picMkLst>
        </pc:picChg>
      </pc:sldChg>
      <pc:sldChg chg="addSp modSp add mod ord">
        <pc:chgData name="Guzman Bozo, Jorge" userId="7b7a28fc-8d52-4259-bff0-8a9d1dc43ec9" providerId="ADAL" clId="{FFA6CA03-3B4A-45F2-A6A5-0E66EE1B1CF3}" dt="2023-06-24T15:12:19.761" v="664" actId="123"/>
        <pc:sldMkLst>
          <pc:docMk/>
          <pc:sldMk cId="2854895920" sldId="359"/>
        </pc:sldMkLst>
        <pc:spChg chg="mod">
          <ac:chgData name="Guzman Bozo, Jorge" userId="7b7a28fc-8d52-4259-bff0-8a9d1dc43ec9" providerId="ADAL" clId="{FFA6CA03-3B4A-45F2-A6A5-0E66EE1B1CF3}" dt="2023-06-24T15:11:42.298" v="656" actId="20577"/>
          <ac:spMkLst>
            <pc:docMk/>
            <pc:sldMk cId="2854895920" sldId="359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5:12:19.761" v="664" actId="123"/>
          <ac:spMkLst>
            <pc:docMk/>
            <pc:sldMk cId="2854895920" sldId="359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FFA6CA03-3B4A-45F2-A6A5-0E66EE1B1CF3}" dt="2023-06-24T15:12:01.134" v="662" actId="1076"/>
          <ac:picMkLst>
            <pc:docMk/>
            <pc:sldMk cId="2854895920" sldId="359"/>
            <ac:picMk id="3" creationId="{1696F849-D02A-5505-369B-F33D887B4AF4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5:17:14.582" v="683" actId="14100"/>
        <pc:sldMkLst>
          <pc:docMk/>
          <pc:sldMk cId="909007234" sldId="360"/>
        </pc:sldMkLst>
        <pc:spChg chg="mod">
          <ac:chgData name="Guzman Bozo, Jorge" userId="7b7a28fc-8d52-4259-bff0-8a9d1dc43ec9" providerId="ADAL" clId="{FFA6CA03-3B4A-45F2-A6A5-0E66EE1B1CF3}" dt="2023-06-24T15:14:34.141" v="668" actId="33524"/>
          <ac:spMkLst>
            <pc:docMk/>
            <pc:sldMk cId="909007234" sldId="360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5:17:14.582" v="683" actId="14100"/>
          <ac:spMkLst>
            <pc:docMk/>
            <pc:sldMk cId="909007234" sldId="360"/>
            <ac:spMk id="6" creationId="{BC20C46B-88DC-08CE-815A-69F8CA85C673}"/>
          </ac:spMkLst>
        </pc:spChg>
        <pc:picChg chg="del">
          <ac:chgData name="Guzman Bozo, Jorge" userId="7b7a28fc-8d52-4259-bff0-8a9d1dc43ec9" providerId="ADAL" clId="{FFA6CA03-3B4A-45F2-A6A5-0E66EE1B1CF3}" dt="2023-06-24T15:14:27.115" v="667" actId="478"/>
          <ac:picMkLst>
            <pc:docMk/>
            <pc:sldMk cId="909007234" sldId="360"/>
            <ac:picMk id="3" creationId="{1696F849-D02A-5505-369B-F33D887B4AF4}"/>
          </ac:picMkLst>
        </pc:picChg>
        <pc:picChg chg="add mod">
          <ac:chgData name="Guzman Bozo, Jorge" userId="7b7a28fc-8d52-4259-bff0-8a9d1dc43ec9" providerId="ADAL" clId="{FFA6CA03-3B4A-45F2-A6A5-0E66EE1B1CF3}" dt="2023-06-24T15:16:04.574" v="673" actId="1076"/>
          <ac:picMkLst>
            <pc:docMk/>
            <pc:sldMk cId="909007234" sldId="360"/>
            <ac:picMk id="5" creationId="{C1638D13-421B-083C-F8F6-C3725DE79886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5:19:08.171" v="699" actId="113"/>
        <pc:sldMkLst>
          <pc:docMk/>
          <pc:sldMk cId="222608391" sldId="361"/>
        </pc:sldMkLst>
        <pc:spChg chg="mod">
          <ac:chgData name="Guzman Bozo, Jorge" userId="7b7a28fc-8d52-4259-bff0-8a9d1dc43ec9" providerId="ADAL" clId="{FFA6CA03-3B4A-45F2-A6A5-0E66EE1B1CF3}" dt="2023-06-24T15:19:08.171" v="699" actId="113"/>
          <ac:spMkLst>
            <pc:docMk/>
            <pc:sldMk cId="222608391" sldId="361"/>
            <ac:spMk id="4" creationId="{385C8AD2-450C-AF33-1D3E-6773B0BA106F}"/>
          </ac:spMkLst>
        </pc:spChg>
        <pc:spChg chg="del">
          <ac:chgData name="Guzman Bozo, Jorge" userId="7b7a28fc-8d52-4259-bff0-8a9d1dc43ec9" providerId="ADAL" clId="{FFA6CA03-3B4A-45F2-A6A5-0E66EE1B1CF3}" dt="2023-06-24T15:17:48.832" v="688" actId="478"/>
          <ac:spMkLst>
            <pc:docMk/>
            <pc:sldMk cId="222608391" sldId="361"/>
            <ac:spMk id="6" creationId="{BC20C46B-88DC-08CE-815A-69F8CA85C673}"/>
          </ac:spMkLst>
        </pc:spChg>
        <pc:picChg chg="add mod modCrop">
          <ac:chgData name="Guzman Bozo, Jorge" userId="7b7a28fc-8d52-4259-bff0-8a9d1dc43ec9" providerId="ADAL" clId="{FFA6CA03-3B4A-45F2-A6A5-0E66EE1B1CF3}" dt="2023-06-24T15:18:49.654" v="698" actId="1076"/>
          <ac:picMkLst>
            <pc:docMk/>
            <pc:sldMk cId="222608391" sldId="361"/>
            <ac:picMk id="3" creationId="{12A37E23-3863-CA97-20F0-765CBD135889}"/>
          </ac:picMkLst>
        </pc:picChg>
        <pc:picChg chg="del">
          <ac:chgData name="Guzman Bozo, Jorge" userId="7b7a28fc-8d52-4259-bff0-8a9d1dc43ec9" providerId="ADAL" clId="{FFA6CA03-3B4A-45F2-A6A5-0E66EE1B1CF3}" dt="2023-06-24T15:17:31.605" v="685" actId="478"/>
          <ac:picMkLst>
            <pc:docMk/>
            <pc:sldMk cId="222608391" sldId="361"/>
            <ac:picMk id="5" creationId="{C1638D13-421B-083C-F8F6-C3725DE79886}"/>
          </ac:picMkLst>
        </pc:picChg>
      </pc:sldChg>
      <pc:sldChg chg="add ord">
        <pc:chgData name="Guzman Bozo, Jorge" userId="7b7a28fc-8d52-4259-bff0-8a9d1dc43ec9" providerId="ADAL" clId="{FFA6CA03-3B4A-45F2-A6A5-0E66EE1B1CF3}" dt="2023-06-24T15:21:18.538" v="724"/>
        <pc:sldMkLst>
          <pc:docMk/>
          <pc:sldMk cId="3273388939" sldId="362"/>
        </pc:sldMkLst>
      </pc:sldChg>
    </pc:docChg>
  </pc:docChgLst>
  <pc:docChgLst>
    <pc:chgData name="Guzman Bozo, Jorge" userId="7b7a28fc-8d52-4259-bff0-8a9d1dc43ec9" providerId="ADAL" clId="{15A40F26-552D-45F7-9172-5E08D45D49FE}"/>
    <pc:docChg chg="undo redo custSel addSld delSld modSld sldOrd">
      <pc:chgData name="Guzman Bozo, Jorge" userId="7b7a28fc-8d52-4259-bff0-8a9d1dc43ec9" providerId="ADAL" clId="{15A40F26-552D-45F7-9172-5E08D45D49FE}" dt="2023-07-08T16:50:45.979" v="339" actId="113"/>
      <pc:docMkLst>
        <pc:docMk/>
      </pc:docMkLst>
      <pc:sldChg chg="modSp mod">
        <pc:chgData name="Guzman Bozo, Jorge" userId="7b7a28fc-8d52-4259-bff0-8a9d1dc43ec9" providerId="ADAL" clId="{15A40F26-552D-45F7-9172-5E08D45D49FE}" dt="2023-07-08T15:54:19.984" v="0"/>
        <pc:sldMkLst>
          <pc:docMk/>
          <pc:sldMk cId="3642932644" sldId="261"/>
        </pc:sldMkLst>
        <pc:spChg chg="mod">
          <ac:chgData name="Guzman Bozo, Jorge" userId="7b7a28fc-8d52-4259-bff0-8a9d1dc43ec9" providerId="ADAL" clId="{15A40F26-552D-45F7-9172-5E08D45D49FE}" dt="2023-07-08T15:54:19.984" v="0"/>
          <ac:spMkLst>
            <pc:docMk/>
            <pc:sldMk cId="3642932644" sldId="261"/>
            <ac:spMk id="2" creationId="{9570841C-0ACF-DE6F-43AC-3E3396A2923B}"/>
          </ac:spMkLst>
        </pc:spChg>
      </pc:sldChg>
      <pc:sldChg chg="modSp mod">
        <pc:chgData name="Guzman Bozo, Jorge" userId="7b7a28fc-8d52-4259-bff0-8a9d1dc43ec9" providerId="ADAL" clId="{15A40F26-552D-45F7-9172-5E08D45D49FE}" dt="2023-07-08T16:05:25.740" v="129"/>
        <pc:sldMkLst>
          <pc:docMk/>
          <pc:sldMk cId="3979444189" sldId="337"/>
        </pc:sldMkLst>
        <pc:spChg chg="mod">
          <ac:chgData name="Guzman Bozo, Jorge" userId="7b7a28fc-8d52-4259-bff0-8a9d1dc43ec9" providerId="ADAL" clId="{15A40F26-552D-45F7-9172-5E08D45D49FE}" dt="2023-07-08T16:05:25.740" v="129"/>
          <ac:spMkLst>
            <pc:docMk/>
            <pc:sldMk cId="3979444189" sldId="337"/>
            <ac:spMk id="21" creationId="{325E44F9-8B81-FD43-8DCF-00283585DD6D}"/>
          </ac:spMkLst>
        </pc:spChg>
      </pc:sldChg>
      <pc:sldChg chg="modSp mod">
        <pc:chgData name="Guzman Bozo, Jorge" userId="7b7a28fc-8d52-4259-bff0-8a9d1dc43ec9" providerId="ADAL" clId="{15A40F26-552D-45F7-9172-5E08D45D49FE}" dt="2023-07-08T16:05:03.788" v="128" actId="1076"/>
        <pc:sldMkLst>
          <pc:docMk/>
          <pc:sldMk cId="3117571071" sldId="344"/>
        </pc:sldMkLst>
        <pc:spChg chg="mod">
          <ac:chgData name="Guzman Bozo, Jorge" userId="7b7a28fc-8d52-4259-bff0-8a9d1dc43ec9" providerId="ADAL" clId="{15A40F26-552D-45F7-9172-5E08D45D49FE}" dt="2023-07-08T16:05:03.788" v="128" actId="1076"/>
          <ac:spMkLst>
            <pc:docMk/>
            <pc:sldMk cId="3117571071" sldId="344"/>
            <ac:spMk id="3" creationId="{87A9F761-F66D-564C-A85F-5D24B1E7B998}"/>
          </ac:spMkLst>
        </pc:spChg>
      </pc:sldChg>
      <pc:sldChg chg="del">
        <pc:chgData name="Guzman Bozo, Jorge" userId="7b7a28fc-8d52-4259-bff0-8a9d1dc43ec9" providerId="ADAL" clId="{15A40F26-552D-45F7-9172-5E08D45D49FE}" dt="2023-07-08T15:54:27.515" v="2" actId="47"/>
        <pc:sldMkLst>
          <pc:docMk/>
          <pc:sldMk cId="3273388939" sldId="362"/>
        </pc:sldMkLst>
      </pc:sldChg>
      <pc:sldChg chg="delSp modSp mod">
        <pc:chgData name="Guzman Bozo, Jorge" userId="7b7a28fc-8d52-4259-bff0-8a9d1dc43ec9" providerId="ADAL" clId="{15A40F26-552D-45F7-9172-5E08D45D49FE}" dt="2023-07-08T16:13:47.551" v="200" actId="20577"/>
        <pc:sldMkLst>
          <pc:docMk/>
          <pc:sldMk cId="2516443387" sldId="379"/>
        </pc:sldMkLst>
        <pc:spChg chg="mod">
          <ac:chgData name="Guzman Bozo, Jorge" userId="7b7a28fc-8d52-4259-bff0-8a9d1dc43ec9" providerId="ADAL" clId="{15A40F26-552D-45F7-9172-5E08D45D49FE}" dt="2023-07-08T16:05:35.327" v="130"/>
          <ac:spMkLst>
            <pc:docMk/>
            <pc:sldMk cId="2516443387" sldId="379"/>
            <ac:spMk id="2" creationId="{1F11FCC6-3B49-9D46-8B62-80E94C906F0A}"/>
          </ac:spMkLst>
        </pc:spChg>
        <pc:spChg chg="mod">
          <ac:chgData name="Guzman Bozo, Jorge" userId="7b7a28fc-8d52-4259-bff0-8a9d1dc43ec9" providerId="ADAL" clId="{15A40F26-552D-45F7-9172-5E08D45D49FE}" dt="2023-07-08T16:09:54.479" v="136" actId="33524"/>
          <ac:spMkLst>
            <pc:docMk/>
            <pc:sldMk cId="2516443387" sldId="379"/>
            <ac:spMk id="3" creationId="{052FBD23-F91F-13EF-5811-E0CBB6883C5D}"/>
          </ac:spMkLst>
        </pc:spChg>
        <pc:spChg chg="mod">
          <ac:chgData name="Guzman Bozo, Jorge" userId="7b7a28fc-8d52-4259-bff0-8a9d1dc43ec9" providerId="ADAL" clId="{15A40F26-552D-45F7-9172-5E08D45D49FE}" dt="2023-07-08T16:13:47.551" v="200" actId="20577"/>
          <ac:spMkLst>
            <pc:docMk/>
            <pc:sldMk cId="2516443387" sldId="379"/>
            <ac:spMk id="4" creationId="{385C8AD2-450C-AF33-1D3E-6773B0BA106F}"/>
          </ac:spMkLst>
        </pc:spChg>
        <pc:picChg chg="del">
          <ac:chgData name="Guzman Bozo, Jorge" userId="7b7a28fc-8d52-4259-bff0-8a9d1dc43ec9" providerId="ADAL" clId="{15A40F26-552D-45F7-9172-5E08D45D49FE}" dt="2023-07-08T16:09:29.162" v="131" actId="478"/>
          <ac:picMkLst>
            <pc:docMk/>
            <pc:sldMk cId="2516443387" sldId="379"/>
            <ac:picMk id="6" creationId="{F2C30E53-46E6-8EB5-08AF-C8133A275A67}"/>
          </ac:picMkLst>
        </pc:picChg>
      </pc:sldChg>
      <pc:sldChg chg="del">
        <pc:chgData name="Guzman Bozo, Jorge" userId="7b7a28fc-8d52-4259-bff0-8a9d1dc43ec9" providerId="ADAL" clId="{15A40F26-552D-45F7-9172-5E08D45D49FE}" dt="2023-07-08T15:55:14.632" v="8" actId="47"/>
        <pc:sldMkLst>
          <pc:docMk/>
          <pc:sldMk cId="1837481737" sldId="380"/>
        </pc:sldMkLst>
      </pc:sldChg>
      <pc:sldChg chg="del">
        <pc:chgData name="Guzman Bozo, Jorge" userId="7b7a28fc-8d52-4259-bff0-8a9d1dc43ec9" providerId="ADAL" clId="{15A40F26-552D-45F7-9172-5E08D45D49FE}" dt="2023-07-08T15:55:13.462" v="7" actId="47"/>
        <pc:sldMkLst>
          <pc:docMk/>
          <pc:sldMk cId="796549913" sldId="381"/>
        </pc:sldMkLst>
      </pc:sldChg>
      <pc:sldChg chg="add">
        <pc:chgData name="Guzman Bozo, Jorge" userId="7b7a28fc-8d52-4259-bff0-8a9d1dc43ec9" providerId="ADAL" clId="{15A40F26-552D-45F7-9172-5E08D45D49FE}" dt="2023-07-08T15:54:25.571" v="1"/>
        <pc:sldMkLst>
          <pc:docMk/>
          <pc:sldMk cId="3598005196" sldId="382"/>
        </pc:sldMkLst>
      </pc:sldChg>
      <pc:sldChg chg="modSp add mod ord">
        <pc:chgData name="Guzman Bozo, Jorge" userId="7b7a28fc-8d52-4259-bff0-8a9d1dc43ec9" providerId="ADAL" clId="{15A40F26-552D-45F7-9172-5E08D45D49FE}" dt="2023-07-08T15:55:11.324" v="6"/>
        <pc:sldMkLst>
          <pc:docMk/>
          <pc:sldMk cId="1594930953" sldId="383"/>
        </pc:sldMkLst>
        <pc:spChg chg="mod">
          <ac:chgData name="Guzman Bozo, Jorge" userId="7b7a28fc-8d52-4259-bff0-8a9d1dc43ec9" providerId="ADAL" clId="{15A40F26-552D-45F7-9172-5E08D45D49FE}" dt="2023-07-08T15:55:11.324" v="6"/>
          <ac:spMkLst>
            <pc:docMk/>
            <pc:sldMk cId="1594930953" sldId="383"/>
            <ac:spMk id="2" creationId="{1F11FCC6-3B49-9D46-8B62-80E94C906F0A}"/>
          </ac:spMkLst>
        </pc:spChg>
      </pc:sldChg>
      <pc:sldChg chg="modSp add mod ord">
        <pc:chgData name="Guzman Bozo, Jorge" userId="7b7a28fc-8d52-4259-bff0-8a9d1dc43ec9" providerId="ADAL" clId="{15A40F26-552D-45F7-9172-5E08D45D49FE}" dt="2023-07-08T15:55:37.246" v="12"/>
        <pc:sldMkLst>
          <pc:docMk/>
          <pc:sldMk cId="2262331701" sldId="391"/>
        </pc:sldMkLst>
        <pc:spChg chg="mod">
          <ac:chgData name="Guzman Bozo, Jorge" userId="7b7a28fc-8d52-4259-bff0-8a9d1dc43ec9" providerId="ADAL" clId="{15A40F26-552D-45F7-9172-5E08D45D49FE}" dt="2023-07-08T15:55:37.246" v="12"/>
          <ac:spMkLst>
            <pc:docMk/>
            <pc:sldMk cId="2262331701" sldId="391"/>
            <ac:spMk id="2" creationId="{1F11FCC6-3B49-9D46-8B62-80E94C906F0A}"/>
          </ac:spMkLst>
        </pc:spChg>
      </pc:sldChg>
      <pc:sldChg chg="addSp delSp modSp add mod">
        <pc:chgData name="Guzman Bozo, Jorge" userId="7b7a28fc-8d52-4259-bff0-8a9d1dc43ec9" providerId="ADAL" clId="{15A40F26-552D-45F7-9172-5E08D45D49FE}" dt="2023-07-08T16:22:57.696" v="242" actId="20577"/>
        <pc:sldMkLst>
          <pc:docMk/>
          <pc:sldMk cId="2203237659" sldId="392"/>
        </pc:sldMkLst>
        <pc:spChg chg="mod">
          <ac:chgData name="Guzman Bozo, Jorge" userId="7b7a28fc-8d52-4259-bff0-8a9d1dc43ec9" providerId="ADAL" clId="{15A40F26-552D-45F7-9172-5E08D45D49FE}" dt="2023-07-08T16:22:57.696" v="242" actId="20577"/>
          <ac:spMkLst>
            <pc:docMk/>
            <pc:sldMk cId="2203237659" sldId="392"/>
            <ac:spMk id="3" creationId="{052FBD23-F91F-13EF-5811-E0CBB6883C5D}"/>
          </ac:spMkLst>
        </pc:spChg>
        <pc:spChg chg="del">
          <ac:chgData name="Guzman Bozo, Jorge" userId="7b7a28fc-8d52-4259-bff0-8a9d1dc43ec9" providerId="ADAL" clId="{15A40F26-552D-45F7-9172-5E08D45D49FE}" dt="2023-07-08T16:14:36.850" v="202" actId="478"/>
          <ac:spMkLst>
            <pc:docMk/>
            <pc:sldMk cId="2203237659" sldId="392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15A40F26-552D-45F7-9172-5E08D45D49FE}" dt="2023-07-08T16:22:39.658" v="240" actId="1076"/>
          <ac:picMkLst>
            <pc:docMk/>
            <pc:sldMk cId="2203237659" sldId="392"/>
            <ac:picMk id="6" creationId="{78E2E219-DA3C-97D5-33CC-81AC0EA659A8}"/>
          </ac:picMkLst>
        </pc:picChg>
      </pc:sldChg>
      <pc:sldChg chg="delSp modSp add mod">
        <pc:chgData name="Guzman Bozo, Jorge" userId="7b7a28fc-8d52-4259-bff0-8a9d1dc43ec9" providerId="ADAL" clId="{15A40F26-552D-45F7-9172-5E08D45D49FE}" dt="2023-07-08T16:33:23.363" v="295" actId="123"/>
        <pc:sldMkLst>
          <pc:docMk/>
          <pc:sldMk cId="2901092331" sldId="393"/>
        </pc:sldMkLst>
        <pc:spChg chg="mod">
          <ac:chgData name="Guzman Bozo, Jorge" userId="7b7a28fc-8d52-4259-bff0-8a9d1dc43ec9" providerId="ADAL" clId="{15A40F26-552D-45F7-9172-5E08D45D49FE}" dt="2023-07-08T16:33:23.363" v="295" actId="123"/>
          <ac:spMkLst>
            <pc:docMk/>
            <pc:sldMk cId="2901092331" sldId="393"/>
            <ac:spMk id="3" creationId="{052FBD23-F91F-13EF-5811-E0CBB6883C5D}"/>
          </ac:spMkLst>
        </pc:spChg>
        <pc:picChg chg="del">
          <ac:chgData name="Guzman Bozo, Jorge" userId="7b7a28fc-8d52-4259-bff0-8a9d1dc43ec9" providerId="ADAL" clId="{15A40F26-552D-45F7-9172-5E08D45D49FE}" dt="2023-07-08T16:23:34.835" v="246" actId="478"/>
          <ac:picMkLst>
            <pc:docMk/>
            <pc:sldMk cId="2901092331" sldId="393"/>
            <ac:picMk id="6" creationId="{78E2E219-DA3C-97D5-33CC-81AC0EA659A8}"/>
          </ac:picMkLst>
        </pc:picChg>
      </pc:sldChg>
      <pc:sldChg chg="modSp add mod ord">
        <pc:chgData name="Guzman Bozo, Jorge" userId="7b7a28fc-8d52-4259-bff0-8a9d1dc43ec9" providerId="ADAL" clId="{15A40F26-552D-45F7-9172-5E08D45D49FE}" dt="2023-07-08T16:26:05.469" v="255"/>
        <pc:sldMkLst>
          <pc:docMk/>
          <pc:sldMk cId="2871905905" sldId="394"/>
        </pc:sldMkLst>
        <pc:spChg chg="mod">
          <ac:chgData name="Guzman Bozo, Jorge" userId="7b7a28fc-8d52-4259-bff0-8a9d1dc43ec9" providerId="ADAL" clId="{15A40F26-552D-45F7-9172-5E08D45D49FE}" dt="2023-07-08T16:24:12.631" v="253" actId="14100"/>
          <ac:spMkLst>
            <pc:docMk/>
            <pc:sldMk cId="2871905905" sldId="394"/>
            <ac:spMk id="3" creationId="{052FBD23-F91F-13EF-5811-E0CBB6883C5D}"/>
          </ac:spMkLst>
        </pc:spChg>
      </pc:sldChg>
      <pc:sldChg chg="add del">
        <pc:chgData name="Guzman Bozo, Jorge" userId="7b7a28fc-8d52-4259-bff0-8a9d1dc43ec9" providerId="ADAL" clId="{15A40F26-552D-45F7-9172-5E08D45D49FE}" dt="2023-07-08T16:23:41.222" v="248"/>
        <pc:sldMkLst>
          <pc:docMk/>
          <pc:sldMk cId="3171993718" sldId="394"/>
        </pc:sldMkLst>
      </pc:sldChg>
      <pc:sldChg chg="modSp add mod">
        <pc:chgData name="Guzman Bozo, Jorge" userId="7b7a28fc-8d52-4259-bff0-8a9d1dc43ec9" providerId="ADAL" clId="{15A40F26-552D-45F7-9172-5E08D45D49FE}" dt="2023-07-08T16:48:07.902" v="321" actId="123"/>
        <pc:sldMkLst>
          <pc:docMk/>
          <pc:sldMk cId="697975913" sldId="395"/>
        </pc:sldMkLst>
        <pc:spChg chg="mod">
          <ac:chgData name="Guzman Bozo, Jorge" userId="7b7a28fc-8d52-4259-bff0-8a9d1dc43ec9" providerId="ADAL" clId="{15A40F26-552D-45F7-9172-5E08D45D49FE}" dt="2023-07-08T16:48:07.902" v="321" actId="123"/>
          <ac:spMkLst>
            <pc:docMk/>
            <pc:sldMk cId="697975913" sldId="395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15A40F26-552D-45F7-9172-5E08D45D49FE}" dt="2023-07-08T16:48:04.272" v="320" actId="123"/>
        <pc:sldMkLst>
          <pc:docMk/>
          <pc:sldMk cId="801827600" sldId="396"/>
        </pc:sldMkLst>
        <pc:spChg chg="mod">
          <ac:chgData name="Guzman Bozo, Jorge" userId="7b7a28fc-8d52-4259-bff0-8a9d1dc43ec9" providerId="ADAL" clId="{15A40F26-552D-45F7-9172-5E08D45D49FE}" dt="2023-07-08T16:48:04.272" v="320" actId="123"/>
          <ac:spMkLst>
            <pc:docMk/>
            <pc:sldMk cId="801827600" sldId="396"/>
            <ac:spMk id="3" creationId="{052FBD23-F91F-13EF-5811-E0CBB6883C5D}"/>
          </ac:spMkLst>
        </pc:spChg>
      </pc:sldChg>
      <pc:sldChg chg="modSp add del mod">
        <pc:chgData name="Guzman Bozo, Jorge" userId="7b7a28fc-8d52-4259-bff0-8a9d1dc43ec9" providerId="ADAL" clId="{15A40F26-552D-45F7-9172-5E08D45D49FE}" dt="2023-07-08T16:45:54.457" v="307" actId="47"/>
        <pc:sldMkLst>
          <pc:docMk/>
          <pc:sldMk cId="849617310" sldId="396"/>
        </pc:sldMkLst>
        <pc:spChg chg="mod">
          <ac:chgData name="Guzman Bozo, Jorge" userId="7b7a28fc-8d52-4259-bff0-8a9d1dc43ec9" providerId="ADAL" clId="{15A40F26-552D-45F7-9172-5E08D45D49FE}" dt="2023-07-08T16:45:51.781" v="305" actId="14100"/>
          <ac:spMkLst>
            <pc:docMk/>
            <pc:sldMk cId="849617310" sldId="396"/>
            <ac:spMk id="3" creationId="{052FBD23-F91F-13EF-5811-E0CBB6883C5D}"/>
          </ac:spMkLst>
        </pc:spChg>
      </pc:sldChg>
      <pc:sldChg chg="modSp add mod ord">
        <pc:chgData name="Guzman Bozo, Jorge" userId="7b7a28fc-8d52-4259-bff0-8a9d1dc43ec9" providerId="ADAL" clId="{15A40F26-552D-45F7-9172-5E08D45D49FE}" dt="2023-07-08T16:48:00.716" v="319" actId="123"/>
        <pc:sldMkLst>
          <pc:docMk/>
          <pc:sldMk cId="1192795241" sldId="397"/>
        </pc:sldMkLst>
        <pc:spChg chg="mod">
          <ac:chgData name="Guzman Bozo, Jorge" userId="7b7a28fc-8d52-4259-bff0-8a9d1dc43ec9" providerId="ADAL" clId="{15A40F26-552D-45F7-9172-5E08D45D49FE}" dt="2023-07-08T16:48:00.716" v="319" actId="123"/>
          <ac:spMkLst>
            <pc:docMk/>
            <pc:sldMk cId="1192795241" sldId="397"/>
            <ac:spMk id="3" creationId="{052FBD23-F91F-13EF-5811-E0CBB6883C5D}"/>
          </ac:spMkLst>
        </pc:spChg>
      </pc:sldChg>
      <pc:sldChg chg="add del">
        <pc:chgData name="Guzman Bozo, Jorge" userId="7b7a28fc-8d52-4259-bff0-8a9d1dc43ec9" providerId="ADAL" clId="{15A40F26-552D-45F7-9172-5E08D45D49FE}" dt="2023-07-08T16:45:53.043" v="306" actId="47"/>
        <pc:sldMkLst>
          <pc:docMk/>
          <pc:sldMk cId="3617515021" sldId="397"/>
        </pc:sldMkLst>
      </pc:sldChg>
      <pc:sldChg chg="modSp add mod">
        <pc:chgData name="Guzman Bozo, Jorge" userId="7b7a28fc-8d52-4259-bff0-8a9d1dc43ec9" providerId="ADAL" clId="{15A40F26-552D-45F7-9172-5E08D45D49FE}" dt="2023-07-08T16:49:37.283" v="329" actId="12"/>
        <pc:sldMkLst>
          <pc:docMk/>
          <pc:sldMk cId="1674069036" sldId="398"/>
        </pc:sldMkLst>
        <pc:spChg chg="mod">
          <ac:chgData name="Guzman Bozo, Jorge" userId="7b7a28fc-8d52-4259-bff0-8a9d1dc43ec9" providerId="ADAL" clId="{15A40F26-552D-45F7-9172-5E08D45D49FE}" dt="2023-07-08T16:49:37.283" v="329" actId="12"/>
          <ac:spMkLst>
            <pc:docMk/>
            <pc:sldMk cId="1674069036" sldId="398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15A40F26-552D-45F7-9172-5E08D45D49FE}" dt="2023-07-08T16:49:54.959" v="332" actId="14100"/>
        <pc:sldMkLst>
          <pc:docMk/>
          <pc:sldMk cId="367554300" sldId="399"/>
        </pc:sldMkLst>
        <pc:spChg chg="mod">
          <ac:chgData name="Guzman Bozo, Jorge" userId="7b7a28fc-8d52-4259-bff0-8a9d1dc43ec9" providerId="ADAL" clId="{15A40F26-552D-45F7-9172-5E08D45D49FE}" dt="2023-07-08T16:49:54.959" v="332" actId="14100"/>
          <ac:spMkLst>
            <pc:docMk/>
            <pc:sldMk cId="367554300" sldId="399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15A40F26-552D-45F7-9172-5E08D45D49FE}" dt="2023-07-08T16:50:45.979" v="339" actId="113"/>
        <pc:sldMkLst>
          <pc:docMk/>
          <pc:sldMk cId="350492164" sldId="400"/>
        </pc:sldMkLst>
        <pc:spChg chg="mod">
          <ac:chgData name="Guzman Bozo, Jorge" userId="7b7a28fc-8d52-4259-bff0-8a9d1dc43ec9" providerId="ADAL" clId="{15A40F26-552D-45F7-9172-5E08D45D49FE}" dt="2023-07-08T16:50:45.979" v="339" actId="113"/>
          <ac:spMkLst>
            <pc:docMk/>
            <pc:sldMk cId="350492164" sldId="400"/>
            <ac:spMk id="3" creationId="{052FBD23-F91F-13EF-5811-E0CBB6883C5D}"/>
          </ac:spMkLst>
        </pc:spChg>
      </pc:sldChg>
    </pc:docChg>
  </pc:docChgLst>
  <pc:docChgLst>
    <pc:chgData name="Guzman Bozo, Jorge" userId="7b7a28fc-8d52-4259-bff0-8a9d1dc43ec9" providerId="ADAL" clId="{890EB73C-675A-447B-8598-D7048A34FEBC}"/>
    <pc:docChg chg="undo custSel addSld delSld modSld sldOrd">
      <pc:chgData name="Guzman Bozo, Jorge" userId="7b7a28fc-8d52-4259-bff0-8a9d1dc43ec9" providerId="ADAL" clId="{890EB73C-675A-447B-8598-D7048A34FEBC}" dt="2023-06-30T15:42:13.069" v="1095" actId="113"/>
      <pc:docMkLst>
        <pc:docMk/>
      </pc:docMkLst>
      <pc:sldChg chg="modSp mod">
        <pc:chgData name="Guzman Bozo, Jorge" userId="7b7a28fc-8d52-4259-bff0-8a9d1dc43ec9" providerId="ADAL" clId="{890EB73C-675A-447B-8598-D7048A34FEBC}" dt="2023-06-27T23:19:52.116" v="3" actId="20577"/>
        <pc:sldMkLst>
          <pc:docMk/>
          <pc:sldMk cId="3642932644" sldId="261"/>
        </pc:sldMkLst>
        <pc:spChg chg="mod">
          <ac:chgData name="Guzman Bozo, Jorge" userId="7b7a28fc-8d52-4259-bff0-8a9d1dc43ec9" providerId="ADAL" clId="{890EB73C-675A-447B-8598-D7048A34FEBC}" dt="2023-06-27T23:19:52.116" v="3" actId="20577"/>
          <ac:spMkLst>
            <pc:docMk/>
            <pc:sldMk cId="3642932644" sldId="261"/>
            <ac:spMk id="2" creationId="{9570841C-0ACF-DE6F-43AC-3E3396A2923B}"/>
          </ac:spMkLst>
        </pc:spChg>
      </pc:sldChg>
      <pc:sldChg chg="delSp modSp mod">
        <pc:chgData name="Guzman Bozo, Jorge" userId="7b7a28fc-8d52-4259-bff0-8a9d1dc43ec9" providerId="ADAL" clId="{890EB73C-675A-447B-8598-D7048A34FEBC}" dt="2023-06-27T23:27:40.607" v="139" actId="121"/>
        <pc:sldMkLst>
          <pc:docMk/>
          <pc:sldMk cId="2257653637" sldId="270"/>
        </pc:sldMkLst>
        <pc:spChg chg="del mod">
          <ac:chgData name="Guzman Bozo, Jorge" userId="7b7a28fc-8d52-4259-bff0-8a9d1dc43ec9" providerId="ADAL" clId="{890EB73C-675A-447B-8598-D7048A34FEBC}" dt="2023-06-27T23:27:32.851" v="137" actId="478"/>
          <ac:spMkLst>
            <pc:docMk/>
            <pc:sldMk cId="2257653637" sldId="270"/>
            <ac:spMk id="2" creationId="{C8025BEF-C6CB-D142-BFA0-F95C5E30AC13}"/>
          </ac:spMkLst>
        </pc:spChg>
        <pc:spChg chg="mod">
          <ac:chgData name="Guzman Bozo, Jorge" userId="7b7a28fc-8d52-4259-bff0-8a9d1dc43ec9" providerId="ADAL" clId="{890EB73C-675A-447B-8598-D7048A34FEBC}" dt="2023-06-27T23:27:40.607" v="139" actId="121"/>
          <ac:spMkLst>
            <pc:docMk/>
            <pc:sldMk cId="2257653637" sldId="270"/>
            <ac:spMk id="4" creationId="{8B7ACE31-74A9-95B3-1599-372FB822D0E6}"/>
          </ac:spMkLst>
        </pc:spChg>
      </pc:sldChg>
      <pc:sldChg chg="modSp mod">
        <pc:chgData name="Guzman Bozo, Jorge" userId="7b7a28fc-8d52-4259-bff0-8a9d1dc43ec9" providerId="ADAL" clId="{890EB73C-675A-447B-8598-D7048A34FEBC}" dt="2023-06-27T23:28:40.062" v="161" actId="207"/>
        <pc:sldMkLst>
          <pc:docMk/>
          <pc:sldMk cId="1520246413" sldId="332"/>
        </pc:sldMkLst>
        <pc:spChg chg="mod">
          <ac:chgData name="Guzman Bozo, Jorge" userId="7b7a28fc-8d52-4259-bff0-8a9d1dc43ec9" providerId="ADAL" clId="{890EB73C-675A-447B-8598-D7048A34FEBC}" dt="2023-06-27T23:28:36.455" v="160" actId="207"/>
          <ac:spMkLst>
            <pc:docMk/>
            <pc:sldMk cId="1520246413" sldId="332"/>
            <ac:spMk id="2" creationId="{E07D15BE-E3B2-F743-9878-F149B7D92C0C}"/>
          </ac:spMkLst>
        </pc:spChg>
        <pc:spChg chg="mod">
          <ac:chgData name="Guzman Bozo, Jorge" userId="7b7a28fc-8d52-4259-bff0-8a9d1dc43ec9" providerId="ADAL" clId="{890EB73C-675A-447B-8598-D7048A34FEBC}" dt="2023-06-27T23:28:40.062" v="161" actId="207"/>
          <ac:spMkLst>
            <pc:docMk/>
            <pc:sldMk cId="1520246413" sldId="332"/>
            <ac:spMk id="3" creationId="{9224DE7A-4464-F54B-B074-7663E7D43917}"/>
          </ac:spMkLst>
        </pc:spChg>
      </pc:sldChg>
      <pc:sldChg chg="addSp delSp modSp mod">
        <pc:chgData name="Guzman Bozo, Jorge" userId="7b7a28fc-8d52-4259-bff0-8a9d1dc43ec9" providerId="ADAL" clId="{890EB73C-675A-447B-8598-D7048A34FEBC}" dt="2023-06-28T01:45:45.737" v="1012"/>
        <pc:sldMkLst>
          <pc:docMk/>
          <pc:sldMk cId="3979444189" sldId="337"/>
        </pc:sldMkLst>
        <pc:spChg chg="add del mod">
          <ac:chgData name="Guzman Bozo, Jorge" userId="7b7a28fc-8d52-4259-bff0-8a9d1dc43ec9" providerId="ADAL" clId="{890EB73C-675A-447B-8598-D7048A34FEBC}" dt="2023-06-28T01:45:45.737" v="1012"/>
          <ac:spMkLst>
            <pc:docMk/>
            <pc:sldMk cId="3979444189" sldId="337"/>
            <ac:spMk id="2" creationId="{7CEDB595-9169-4FD9-C9AF-326BFF9C3B06}"/>
          </ac:spMkLst>
        </pc:spChg>
        <pc:spChg chg="add del mod">
          <ac:chgData name="Guzman Bozo, Jorge" userId="7b7a28fc-8d52-4259-bff0-8a9d1dc43ec9" providerId="ADAL" clId="{890EB73C-675A-447B-8598-D7048A34FEBC}" dt="2023-06-28T01:45:45.737" v="1012"/>
          <ac:spMkLst>
            <pc:docMk/>
            <pc:sldMk cId="3979444189" sldId="337"/>
            <ac:spMk id="4" creationId="{DC9B0BD0-2BF1-1C08-A312-A49E810D35B5}"/>
          </ac:spMkLst>
        </pc:spChg>
        <pc:spChg chg="mod">
          <ac:chgData name="Guzman Bozo, Jorge" userId="7b7a28fc-8d52-4259-bff0-8a9d1dc43ec9" providerId="ADAL" clId="{890EB73C-675A-447B-8598-D7048A34FEBC}" dt="2023-06-27T23:23:47.463" v="49" actId="20577"/>
          <ac:spMkLst>
            <pc:docMk/>
            <pc:sldMk cId="3979444189" sldId="337"/>
            <ac:spMk id="12" creationId="{BB375BB0-38DE-5947-A049-E37CBB392147}"/>
          </ac:spMkLst>
        </pc:spChg>
        <pc:spChg chg="mod">
          <ac:chgData name="Guzman Bozo, Jorge" userId="7b7a28fc-8d52-4259-bff0-8a9d1dc43ec9" providerId="ADAL" clId="{890EB73C-675A-447B-8598-D7048A34FEBC}" dt="2023-06-27T23:24:00.024" v="57" actId="20577"/>
          <ac:spMkLst>
            <pc:docMk/>
            <pc:sldMk cId="3979444189" sldId="337"/>
            <ac:spMk id="16" creationId="{5AD2299A-27D1-AA45-A043-C0D64B734853}"/>
          </ac:spMkLst>
        </pc:spChg>
        <pc:spChg chg="mod">
          <ac:chgData name="Guzman Bozo, Jorge" userId="7b7a28fc-8d52-4259-bff0-8a9d1dc43ec9" providerId="ADAL" clId="{890EB73C-675A-447B-8598-D7048A34FEBC}" dt="2023-06-28T00:01:32.120" v="248" actId="20577"/>
          <ac:spMkLst>
            <pc:docMk/>
            <pc:sldMk cId="3979444189" sldId="337"/>
            <ac:spMk id="21" creationId="{325E44F9-8B81-FD43-8DCF-00283585DD6D}"/>
          </ac:spMkLst>
        </pc:spChg>
      </pc:sldChg>
      <pc:sldChg chg="addSp delSp modSp del mod ord">
        <pc:chgData name="Guzman Bozo, Jorge" userId="7b7a28fc-8d52-4259-bff0-8a9d1dc43ec9" providerId="ADAL" clId="{890EB73C-675A-447B-8598-D7048A34FEBC}" dt="2023-06-28T01:47:44.503" v="1090" actId="47"/>
        <pc:sldMkLst>
          <pc:docMk/>
          <pc:sldMk cId="214962392" sldId="339"/>
        </pc:sldMkLst>
        <pc:spChg chg="mod">
          <ac:chgData name="Guzman Bozo, Jorge" userId="7b7a28fc-8d52-4259-bff0-8a9d1dc43ec9" providerId="ADAL" clId="{890EB73C-675A-447B-8598-D7048A34FEBC}" dt="2023-06-28T01:46:34.914" v="1087" actId="20577"/>
          <ac:spMkLst>
            <pc:docMk/>
            <pc:sldMk cId="214962392" sldId="339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7T23:42:08.578" v="189" actId="123"/>
          <ac:spMkLst>
            <pc:docMk/>
            <pc:sldMk cId="214962392" sldId="339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22:26.019" v="357" actId="14100"/>
          <ac:spMkLst>
            <pc:docMk/>
            <pc:sldMk cId="214962392" sldId="339"/>
            <ac:spMk id="4" creationId="{385C8AD2-450C-AF33-1D3E-6773B0BA106F}"/>
          </ac:spMkLst>
        </pc:spChg>
        <pc:picChg chg="del mod">
          <ac:chgData name="Guzman Bozo, Jorge" userId="7b7a28fc-8d52-4259-bff0-8a9d1dc43ec9" providerId="ADAL" clId="{890EB73C-675A-447B-8598-D7048A34FEBC}" dt="2023-06-27T23:44:59.842" v="192" actId="478"/>
          <ac:picMkLst>
            <pc:docMk/>
            <pc:sldMk cId="214962392" sldId="339"/>
            <ac:picMk id="5" creationId="{497ECCC6-EFD4-6E2F-0220-DB6B15C2AE77}"/>
          </ac:picMkLst>
        </pc:picChg>
        <pc:picChg chg="add mod">
          <ac:chgData name="Guzman Bozo, Jorge" userId="7b7a28fc-8d52-4259-bff0-8a9d1dc43ec9" providerId="ADAL" clId="{890EB73C-675A-447B-8598-D7048A34FEBC}" dt="2023-06-28T00:22:28.408" v="358" actId="1076"/>
          <ac:picMkLst>
            <pc:docMk/>
            <pc:sldMk cId="214962392" sldId="339"/>
            <ac:picMk id="6" creationId="{F2C30E53-46E6-8EB5-08AF-C8133A275A67}"/>
          </ac:picMkLst>
        </pc:picChg>
      </pc:sldChg>
      <pc:sldChg chg="modSp mod">
        <pc:chgData name="Guzman Bozo, Jorge" userId="7b7a28fc-8d52-4259-bff0-8a9d1dc43ec9" providerId="ADAL" clId="{890EB73C-675A-447B-8598-D7048A34FEBC}" dt="2023-06-28T00:02:04.437" v="259" actId="121"/>
        <pc:sldMkLst>
          <pc:docMk/>
          <pc:sldMk cId="3117571071" sldId="344"/>
        </pc:sldMkLst>
        <pc:spChg chg="mod">
          <ac:chgData name="Guzman Bozo, Jorge" userId="7b7a28fc-8d52-4259-bff0-8a9d1dc43ec9" providerId="ADAL" clId="{890EB73C-675A-447B-8598-D7048A34FEBC}" dt="2023-06-28T00:02:04.437" v="259" actId="121"/>
          <ac:spMkLst>
            <pc:docMk/>
            <pc:sldMk cId="3117571071" sldId="344"/>
            <ac:spMk id="3" creationId="{87A9F761-F66D-564C-A85F-5D24B1E7B998}"/>
          </ac:spMkLst>
        </pc:spChg>
      </pc:sldChg>
      <pc:sldChg chg="del">
        <pc:chgData name="Guzman Bozo, Jorge" userId="7b7a28fc-8d52-4259-bff0-8a9d1dc43ec9" providerId="ADAL" clId="{890EB73C-675A-447B-8598-D7048A34FEBC}" dt="2023-06-27T23:27:02.792" v="130" actId="47"/>
        <pc:sldMkLst>
          <pc:docMk/>
          <pc:sldMk cId="1944698348" sldId="346"/>
        </pc:sldMkLst>
      </pc:sldChg>
      <pc:sldChg chg="del">
        <pc:chgData name="Guzman Bozo, Jorge" userId="7b7a28fc-8d52-4259-bff0-8a9d1dc43ec9" providerId="ADAL" clId="{890EB73C-675A-447B-8598-D7048A34FEBC}" dt="2023-06-27T23:27:03.700" v="131" actId="47"/>
        <pc:sldMkLst>
          <pc:docMk/>
          <pc:sldMk cId="1299411710" sldId="347"/>
        </pc:sldMkLst>
      </pc:sldChg>
      <pc:sldChg chg="del">
        <pc:chgData name="Guzman Bozo, Jorge" userId="7b7a28fc-8d52-4259-bff0-8a9d1dc43ec9" providerId="ADAL" clId="{890EB73C-675A-447B-8598-D7048A34FEBC}" dt="2023-06-27T23:27:04.489" v="132" actId="47"/>
        <pc:sldMkLst>
          <pc:docMk/>
          <pc:sldMk cId="1043201553" sldId="349"/>
        </pc:sldMkLst>
      </pc:sldChg>
      <pc:sldChg chg="del">
        <pc:chgData name="Guzman Bozo, Jorge" userId="7b7a28fc-8d52-4259-bff0-8a9d1dc43ec9" providerId="ADAL" clId="{890EB73C-675A-447B-8598-D7048A34FEBC}" dt="2023-06-27T23:27:08.421" v="133" actId="47"/>
        <pc:sldMkLst>
          <pc:docMk/>
          <pc:sldMk cId="3579523110" sldId="350"/>
        </pc:sldMkLst>
      </pc:sldChg>
      <pc:sldChg chg="del">
        <pc:chgData name="Guzman Bozo, Jorge" userId="7b7a28fc-8d52-4259-bff0-8a9d1dc43ec9" providerId="ADAL" clId="{890EB73C-675A-447B-8598-D7048A34FEBC}" dt="2023-06-27T23:27:12.034" v="134" actId="47"/>
        <pc:sldMkLst>
          <pc:docMk/>
          <pc:sldMk cId="1854663312" sldId="351"/>
        </pc:sldMkLst>
      </pc:sldChg>
      <pc:sldChg chg="addSp modSp mod">
        <pc:chgData name="Guzman Bozo, Jorge" userId="7b7a28fc-8d52-4259-bff0-8a9d1dc43ec9" providerId="ADAL" clId="{890EB73C-675A-447B-8598-D7048A34FEBC}" dt="2023-06-28T00:17:49.969" v="317" actId="14100"/>
        <pc:sldMkLst>
          <pc:docMk/>
          <pc:sldMk cId="762721823" sldId="353"/>
        </pc:sldMkLst>
        <pc:spChg chg="mod">
          <ac:chgData name="Guzman Bozo, Jorge" userId="7b7a28fc-8d52-4259-bff0-8a9d1dc43ec9" providerId="ADAL" clId="{890EB73C-675A-447B-8598-D7048A34FEBC}" dt="2023-06-27T23:29:35.623" v="172"/>
          <ac:spMkLst>
            <pc:docMk/>
            <pc:sldMk cId="762721823" sldId="353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0:13:26.624" v="310" actId="14100"/>
          <ac:spMkLst>
            <pc:docMk/>
            <pc:sldMk cId="762721823" sldId="353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17:49.969" v="317" actId="14100"/>
          <ac:spMkLst>
            <pc:docMk/>
            <pc:sldMk cId="762721823" sldId="353"/>
            <ac:spMk id="4" creationId="{385C8AD2-450C-AF33-1D3E-6773B0BA106F}"/>
          </ac:spMkLst>
        </pc:spChg>
        <pc:spChg chg="mod">
          <ac:chgData name="Guzman Bozo, Jorge" userId="7b7a28fc-8d52-4259-bff0-8a9d1dc43ec9" providerId="ADAL" clId="{890EB73C-675A-447B-8598-D7048A34FEBC}" dt="2023-06-28T00:13:22.974" v="309" actId="1076"/>
          <ac:spMkLst>
            <pc:docMk/>
            <pc:sldMk cId="762721823" sldId="353"/>
            <ac:spMk id="6" creationId="{6D49C7AC-5805-4E75-F897-C62DE00D780E}"/>
          </ac:spMkLst>
        </pc:spChg>
        <pc:picChg chg="add mod ord">
          <ac:chgData name="Guzman Bozo, Jorge" userId="7b7a28fc-8d52-4259-bff0-8a9d1dc43ec9" providerId="ADAL" clId="{890EB73C-675A-447B-8598-D7048A34FEBC}" dt="2023-06-28T00:17:44.942" v="316" actId="1076"/>
          <ac:picMkLst>
            <pc:docMk/>
            <pc:sldMk cId="762721823" sldId="353"/>
            <ac:picMk id="7" creationId="{DF619D43-477F-3B80-FBDF-BEA0369F3290}"/>
          </ac:picMkLst>
        </pc:picChg>
      </pc:sldChg>
      <pc:sldChg chg="del">
        <pc:chgData name="Guzman Bozo, Jorge" userId="7b7a28fc-8d52-4259-bff0-8a9d1dc43ec9" providerId="ADAL" clId="{890EB73C-675A-447B-8598-D7048A34FEBC}" dt="2023-06-27T23:29:21.633" v="170" actId="47"/>
        <pc:sldMkLst>
          <pc:docMk/>
          <pc:sldMk cId="1089611618" sldId="354"/>
        </pc:sldMkLst>
      </pc:sldChg>
      <pc:sldChg chg="del">
        <pc:chgData name="Guzman Bozo, Jorge" userId="7b7a28fc-8d52-4259-bff0-8a9d1dc43ec9" providerId="ADAL" clId="{890EB73C-675A-447B-8598-D7048A34FEBC}" dt="2023-06-27T23:29:22.179" v="171" actId="47"/>
        <pc:sldMkLst>
          <pc:docMk/>
          <pc:sldMk cId="989353784" sldId="355"/>
        </pc:sldMkLst>
      </pc:sldChg>
      <pc:sldChg chg="del">
        <pc:chgData name="Guzman Bozo, Jorge" userId="7b7a28fc-8d52-4259-bff0-8a9d1dc43ec9" providerId="ADAL" clId="{890EB73C-675A-447B-8598-D7048A34FEBC}" dt="2023-06-28T00:18:04.089" v="319" actId="47"/>
        <pc:sldMkLst>
          <pc:docMk/>
          <pc:sldMk cId="2913040335" sldId="356"/>
        </pc:sldMkLst>
      </pc:sldChg>
      <pc:sldChg chg="del">
        <pc:chgData name="Guzman Bozo, Jorge" userId="7b7a28fc-8d52-4259-bff0-8a9d1dc43ec9" providerId="ADAL" clId="{890EB73C-675A-447B-8598-D7048A34FEBC}" dt="2023-06-27T23:29:20.133" v="168" actId="47"/>
        <pc:sldMkLst>
          <pc:docMk/>
          <pc:sldMk cId="3861044462" sldId="357"/>
        </pc:sldMkLst>
      </pc:sldChg>
      <pc:sldChg chg="del">
        <pc:chgData name="Guzman Bozo, Jorge" userId="7b7a28fc-8d52-4259-bff0-8a9d1dc43ec9" providerId="ADAL" clId="{890EB73C-675A-447B-8598-D7048A34FEBC}" dt="2023-06-27T23:29:20.743" v="169" actId="47"/>
        <pc:sldMkLst>
          <pc:docMk/>
          <pc:sldMk cId="3921951611" sldId="358"/>
        </pc:sldMkLst>
      </pc:sldChg>
      <pc:sldChg chg="modSp del mod">
        <pc:chgData name="Guzman Bozo, Jorge" userId="7b7a28fc-8d52-4259-bff0-8a9d1dc43ec9" providerId="ADAL" clId="{890EB73C-675A-447B-8598-D7048A34FEBC}" dt="2023-06-28T00:37:40.288" v="619" actId="47"/>
        <pc:sldMkLst>
          <pc:docMk/>
          <pc:sldMk cId="2854895920" sldId="359"/>
        </pc:sldMkLst>
        <pc:spChg chg="mod">
          <ac:chgData name="Guzman Bozo, Jorge" userId="7b7a28fc-8d52-4259-bff0-8a9d1dc43ec9" providerId="ADAL" clId="{890EB73C-675A-447B-8598-D7048A34FEBC}" dt="2023-06-27T23:28:58.650" v="164" actId="20577"/>
          <ac:spMkLst>
            <pc:docMk/>
            <pc:sldMk cId="2854895920" sldId="359"/>
            <ac:spMk id="2" creationId="{1F11FCC6-3B49-9D46-8B62-80E94C906F0A}"/>
          </ac:spMkLst>
        </pc:spChg>
      </pc:sldChg>
      <pc:sldChg chg="del">
        <pc:chgData name="Guzman Bozo, Jorge" userId="7b7a28fc-8d52-4259-bff0-8a9d1dc43ec9" providerId="ADAL" clId="{890EB73C-675A-447B-8598-D7048A34FEBC}" dt="2023-06-27T23:29:01.735" v="165" actId="47"/>
        <pc:sldMkLst>
          <pc:docMk/>
          <pc:sldMk cId="909007234" sldId="360"/>
        </pc:sldMkLst>
      </pc:sldChg>
      <pc:sldChg chg="del">
        <pc:chgData name="Guzman Bozo, Jorge" userId="7b7a28fc-8d52-4259-bff0-8a9d1dc43ec9" providerId="ADAL" clId="{890EB73C-675A-447B-8598-D7048A34FEBC}" dt="2023-06-27T23:29:15.589" v="167" actId="47"/>
        <pc:sldMkLst>
          <pc:docMk/>
          <pc:sldMk cId="222608391" sldId="361"/>
        </pc:sldMkLst>
      </pc:sldChg>
      <pc:sldChg chg="ord">
        <pc:chgData name="Guzman Bozo, Jorge" userId="7b7a28fc-8d52-4259-bff0-8a9d1dc43ec9" providerId="ADAL" clId="{890EB73C-675A-447B-8598-D7048A34FEBC}" dt="2023-06-28T01:21:21.205" v="980"/>
        <pc:sldMkLst>
          <pc:docMk/>
          <pc:sldMk cId="3273388939" sldId="362"/>
        </pc:sldMkLst>
      </pc:sldChg>
      <pc:sldChg chg="del">
        <pc:chgData name="Guzman Bozo, Jorge" userId="7b7a28fc-8d52-4259-bff0-8a9d1dc43ec9" providerId="ADAL" clId="{890EB73C-675A-447B-8598-D7048A34FEBC}" dt="2023-06-27T23:29:03.294" v="166" actId="47"/>
        <pc:sldMkLst>
          <pc:docMk/>
          <pc:sldMk cId="2053173029" sldId="363"/>
        </pc:sldMkLst>
      </pc:sldChg>
      <pc:sldChg chg="addSp modSp add mod">
        <pc:chgData name="Guzman Bozo, Jorge" userId="7b7a28fc-8d52-4259-bff0-8a9d1dc43ec9" providerId="ADAL" clId="{890EB73C-675A-447B-8598-D7048A34FEBC}" dt="2023-06-28T00:21:39.839" v="343" actId="14100"/>
        <pc:sldMkLst>
          <pc:docMk/>
          <pc:sldMk cId="3314507020" sldId="363"/>
        </pc:sldMkLst>
        <pc:spChg chg="mod">
          <ac:chgData name="Guzman Bozo, Jorge" userId="7b7a28fc-8d52-4259-bff0-8a9d1dc43ec9" providerId="ADAL" clId="{890EB73C-675A-447B-8598-D7048A34FEBC}" dt="2023-06-28T00:01:38.653" v="250" actId="20577"/>
          <ac:spMkLst>
            <pc:docMk/>
            <pc:sldMk cId="3314507020" sldId="363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0:21:15.790" v="335" actId="1076"/>
          <ac:spMkLst>
            <pc:docMk/>
            <pc:sldMk cId="3314507020" sldId="363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21:17.895" v="336" actId="1076"/>
          <ac:spMkLst>
            <pc:docMk/>
            <pc:sldMk cId="3314507020" sldId="363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890EB73C-675A-447B-8598-D7048A34FEBC}" dt="2023-06-28T00:21:39.839" v="343" actId="14100"/>
          <ac:picMkLst>
            <pc:docMk/>
            <pc:sldMk cId="3314507020" sldId="363"/>
            <ac:picMk id="5" creationId="{5CD0C432-F3E8-7D59-7551-CBDB46764757}"/>
          </ac:picMkLst>
        </pc:picChg>
      </pc:sldChg>
      <pc:sldChg chg="addSp modSp add mod">
        <pc:chgData name="Guzman Bozo, Jorge" userId="7b7a28fc-8d52-4259-bff0-8a9d1dc43ec9" providerId="ADAL" clId="{890EB73C-675A-447B-8598-D7048A34FEBC}" dt="2023-06-28T00:23:40.911" v="374" actId="14100"/>
        <pc:sldMkLst>
          <pc:docMk/>
          <pc:sldMk cId="4267104428" sldId="364"/>
        </pc:sldMkLst>
        <pc:spChg chg="mod">
          <ac:chgData name="Guzman Bozo, Jorge" userId="7b7a28fc-8d52-4259-bff0-8a9d1dc43ec9" providerId="ADAL" clId="{890EB73C-675A-447B-8598-D7048A34FEBC}" dt="2023-06-28T00:01:35.956" v="249" actId="20577"/>
          <ac:spMkLst>
            <pc:docMk/>
            <pc:sldMk cId="4267104428" sldId="364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0:23:10.301" v="368" actId="113"/>
          <ac:spMkLst>
            <pc:docMk/>
            <pc:sldMk cId="4267104428" sldId="364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22:52.538" v="364" actId="1035"/>
          <ac:spMkLst>
            <pc:docMk/>
            <pc:sldMk cId="4267104428" sldId="364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890EB73C-675A-447B-8598-D7048A34FEBC}" dt="2023-06-28T00:23:40.911" v="374" actId="14100"/>
          <ac:picMkLst>
            <pc:docMk/>
            <pc:sldMk cId="4267104428" sldId="364"/>
            <ac:picMk id="5" creationId="{7253075A-DD58-0C11-6865-9FBE94BB9891}"/>
          </ac:picMkLst>
        </pc:picChg>
      </pc:sldChg>
      <pc:sldChg chg="addSp modSp add mod ord">
        <pc:chgData name="Guzman Bozo, Jorge" userId="7b7a28fc-8d52-4259-bff0-8a9d1dc43ec9" providerId="ADAL" clId="{890EB73C-675A-447B-8598-D7048A34FEBC}" dt="2023-06-28T00:35:32.769" v="618" actId="14100"/>
        <pc:sldMkLst>
          <pc:docMk/>
          <pc:sldMk cId="3739413081" sldId="365"/>
        </pc:sldMkLst>
        <pc:spChg chg="mod">
          <ac:chgData name="Guzman Bozo, Jorge" userId="7b7a28fc-8d52-4259-bff0-8a9d1dc43ec9" providerId="ADAL" clId="{890EB73C-675A-447B-8598-D7048A34FEBC}" dt="2023-06-28T00:04:31.087" v="289" actId="20577"/>
          <ac:spMkLst>
            <pc:docMk/>
            <pc:sldMk cId="3739413081" sldId="365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0:35:32.769" v="618" actId="14100"/>
          <ac:spMkLst>
            <pc:docMk/>
            <pc:sldMk cId="3739413081" sldId="365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06:23.531" v="302" actId="14100"/>
          <ac:spMkLst>
            <pc:docMk/>
            <pc:sldMk cId="3739413081" sldId="365"/>
            <ac:spMk id="4" creationId="{385C8AD2-450C-AF33-1D3E-6773B0BA106F}"/>
          </ac:spMkLst>
        </pc:spChg>
        <pc:spChg chg="mod">
          <ac:chgData name="Guzman Bozo, Jorge" userId="7b7a28fc-8d52-4259-bff0-8a9d1dc43ec9" providerId="ADAL" clId="{890EB73C-675A-447B-8598-D7048A34FEBC}" dt="2023-06-28T00:35:26.215" v="617" actId="1076"/>
          <ac:spMkLst>
            <pc:docMk/>
            <pc:sldMk cId="3739413081" sldId="365"/>
            <ac:spMk id="6" creationId="{6D49C7AC-5805-4E75-F897-C62DE00D780E}"/>
          </ac:spMkLst>
        </pc:spChg>
        <pc:picChg chg="add mod">
          <ac:chgData name="Guzman Bozo, Jorge" userId="7b7a28fc-8d52-4259-bff0-8a9d1dc43ec9" providerId="ADAL" clId="{890EB73C-675A-447B-8598-D7048A34FEBC}" dt="2023-06-28T00:35:19.481" v="616" actId="14100"/>
          <ac:picMkLst>
            <pc:docMk/>
            <pc:sldMk cId="3739413081" sldId="365"/>
            <ac:picMk id="5" creationId="{2A5CCFE8-5787-AFE6-8D90-461BC33F203F}"/>
          </ac:picMkLst>
        </pc:picChg>
      </pc:sldChg>
      <pc:sldChg chg="addSp delSp modSp add mod">
        <pc:chgData name="Guzman Bozo, Jorge" userId="7b7a28fc-8d52-4259-bff0-8a9d1dc43ec9" providerId="ADAL" clId="{890EB73C-675A-447B-8598-D7048A34FEBC}" dt="2023-06-28T00:25:20.079" v="393" actId="1076"/>
        <pc:sldMkLst>
          <pc:docMk/>
          <pc:sldMk cId="3243920899" sldId="366"/>
        </pc:sldMkLst>
        <pc:spChg chg="mod">
          <ac:chgData name="Guzman Bozo, Jorge" userId="7b7a28fc-8d52-4259-bff0-8a9d1dc43ec9" providerId="ADAL" clId="{890EB73C-675A-447B-8598-D7048A34FEBC}" dt="2023-06-28T00:25:05.888" v="388" actId="14100"/>
          <ac:spMkLst>
            <pc:docMk/>
            <pc:sldMk cId="3243920899" sldId="366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25:20.079" v="393" actId="1076"/>
          <ac:spMkLst>
            <pc:docMk/>
            <pc:sldMk cId="3243920899" sldId="366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890EB73C-675A-447B-8598-D7048A34FEBC}" dt="2023-06-28T00:25:14.167" v="391" actId="14100"/>
          <ac:picMkLst>
            <pc:docMk/>
            <pc:sldMk cId="3243920899" sldId="366"/>
            <ac:picMk id="5" creationId="{39924B7E-FF15-93C0-F4E4-C164995AA7E1}"/>
          </ac:picMkLst>
        </pc:picChg>
        <pc:picChg chg="del">
          <ac:chgData name="Guzman Bozo, Jorge" userId="7b7a28fc-8d52-4259-bff0-8a9d1dc43ec9" providerId="ADAL" clId="{890EB73C-675A-447B-8598-D7048A34FEBC}" dt="2023-06-28T00:18:50.803" v="323" actId="478"/>
          <ac:picMkLst>
            <pc:docMk/>
            <pc:sldMk cId="3243920899" sldId="366"/>
            <ac:picMk id="7" creationId="{DF619D43-477F-3B80-FBDF-BEA0369F3290}"/>
          </ac:picMkLst>
        </pc:picChg>
      </pc:sldChg>
      <pc:sldChg chg="addSp delSp modSp add mod">
        <pc:chgData name="Guzman Bozo, Jorge" userId="7b7a28fc-8d52-4259-bff0-8a9d1dc43ec9" providerId="ADAL" clId="{890EB73C-675A-447B-8598-D7048A34FEBC}" dt="2023-06-28T00:30:13.397" v="583"/>
        <pc:sldMkLst>
          <pc:docMk/>
          <pc:sldMk cId="3310488860" sldId="367"/>
        </pc:sldMkLst>
        <pc:spChg chg="mod">
          <ac:chgData name="Guzman Bozo, Jorge" userId="7b7a28fc-8d52-4259-bff0-8a9d1dc43ec9" providerId="ADAL" clId="{890EB73C-675A-447B-8598-D7048A34FEBC}" dt="2023-06-28T00:30:13.397" v="583"/>
          <ac:spMkLst>
            <pc:docMk/>
            <pc:sldMk cId="3310488860" sldId="367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890EB73C-675A-447B-8598-D7048A34FEBC}" dt="2023-06-28T00:28:43.354" v="574" actId="478"/>
          <ac:spMkLst>
            <pc:docMk/>
            <pc:sldMk cId="3310488860" sldId="367"/>
            <ac:spMk id="4" creationId="{385C8AD2-450C-AF33-1D3E-6773B0BA106F}"/>
          </ac:spMkLst>
        </pc:spChg>
        <pc:spChg chg="add del mod">
          <ac:chgData name="Guzman Bozo, Jorge" userId="7b7a28fc-8d52-4259-bff0-8a9d1dc43ec9" providerId="ADAL" clId="{890EB73C-675A-447B-8598-D7048A34FEBC}" dt="2023-06-28T00:27:41.154" v="415" actId="6549"/>
          <ac:spMkLst>
            <pc:docMk/>
            <pc:sldMk cId="3310488860" sldId="367"/>
            <ac:spMk id="6" creationId="{6D49C7AC-5805-4E75-F897-C62DE00D780E}"/>
          </ac:spMkLst>
        </pc:spChg>
        <pc:picChg chg="del">
          <ac:chgData name="Guzman Bozo, Jorge" userId="7b7a28fc-8d52-4259-bff0-8a9d1dc43ec9" providerId="ADAL" clId="{890EB73C-675A-447B-8598-D7048A34FEBC}" dt="2023-06-28T00:26:26.639" v="395" actId="478"/>
          <ac:picMkLst>
            <pc:docMk/>
            <pc:sldMk cId="3310488860" sldId="367"/>
            <ac:picMk id="5" creationId="{39924B7E-FF15-93C0-F4E4-C164995AA7E1}"/>
          </ac:picMkLst>
        </pc:picChg>
      </pc:sldChg>
      <pc:sldChg chg="delSp modSp add mod">
        <pc:chgData name="Guzman Bozo, Jorge" userId="7b7a28fc-8d52-4259-bff0-8a9d1dc43ec9" providerId="ADAL" clId="{890EB73C-675A-447B-8598-D7048A34FEBC}" dt="2023-06-28T00:32:02.845" v="606" actId="20577"/>
        <pc:sldMkLst>
          <pc:docMk/>
          <pc:sldMk cId="2735244526" sldId="368"/>
        </pc:sldMkLst>
        <pc:spChg chg="mod">
          <ac:chgData name="Guzman Bozo, Jorge" userId="7b7a28fc-8d52-4259-bff0-8a9d1dc43ec9" providerId="ADAL" clId="{890EB73C-675A-447B-8598-D7048A34FEBC}" dt="2023-06-28T00:31:33.367" v="593" actId="115"/>
          <ac:spMkLst>
            <pc:docMk/>
            <pc:sldMk cId="2735244526" sldId="368"/>
            <ac:spMk id="3" creationId="{052FBD23-F91F-13EF-5811-E0CBB6883C5D}"/>
          </ac:spMkLst>
        </pc:spChg>
        <pc:spChg chg="del">
          <ac:chgData name="Guzman Bozo, Jorge" userId="7b7a28fc-8d52-4259-bff0-8a9d1dc43ec9" providerId="ADAL" clId="{890EB73C-675A-447B-8598-D7048A34FEBC}" dt="2023-06-28T00:31:00.769" v="591" actId="478"/>
          <ac:spMkLst>
            <pc:docMk/>
            <pc:sldMk cId="2735244526" sldId="368"/>
            <ac:spMk id="4" creationId="{385C8AD2-450C-AF33-1D3E-6773B0BA106F}"/>
          </ac:spMkLst>
        </pc:spChg>
        <pc:spChg chg="mod">
          <ac:chgData name="Guzman Bozo, Jorge" userId="7b7a28fc-8d52-4259-bff0-8a9d1dc43ec9" providerId="ADAL" clId="{890EB73C-675A-447B-8598-D7048A34FEBC}" dt="2023-06-28T00:32:02.845" v="606" actId="20577"/>
          <ac:spMkLst>
            <pc:docMk/>
            <pc:sldMk cId="2735244526" sldId="368"/>
            <ac:spMk id="6" creationId="{6D49C7AC-5805-4E75-F897-C62DE00D780E}"/>
          </ac:spMkLst>
        </pc:spChg>
      </pc:sldChg>
      <pc:sldChg chg="modSp add mod">
        <pc:chgData name="Guzman Bozo, Jorge" userId="7b7a28fc-8d52-4259-bff0-8a9d1dc43ec9" providerId="ADAL" clId="{890EB73C-675A-447B-8598-D7048A34FEBC}" dt="2023-06-28T00:34:47.576" v="613"/>
        <pc:sldMkLst>
          <pc:docMk/>
          <pc:sldMk cId="3242670913" sldId="369"/>
        </pc:sldMkLst>
        <pc:spChg chg="mod">
          <ac:chgData name="Guzman Bozo, Jorge" userId="7b7a28fc-8d52-4259-bff0-8a9d1dc43ec9" providerId="ADAL" clId="{890EB73C-675A-447B-8598-D7048A34FEBC}" dt="2023-06-28T00:32:55.927" v="611" actId="113"/>
          <ac:spMkLst>
            <pc:docMk/>
            <pc:sldMk cId="3242670913" sldId="369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34:47.576" v="613"/>
          <ac:spMkLst>
            <pc:docMk/>
            <pc:sldMk cId="3242670913" sldId="369"/>
            <ac:spMk id="6" creationId="{6D49C7AC-5805-4E75-F897-C62DE00D780E}"/>
          </ac:spMkLst>
        </pc:spChg>
      </pc:sldChg>
      <pc:sldChg chg="delSp modSp add mod ord">
        <pc:chgData name="Guzman Bozo, Jorge" userId="7b7a28fc-8d52-4259-bff0-8a9d1dc43ec9" providerId="ADAL" clId="{890EB73C-675A-447B-8598-D7048A34FEBC}" dt="2023-06-28T00:44:03.344" v="735" actId="6549"/>
        <pc:sldMkLst>
          <pc:docMk/>
          <pc:sldMk cId="3982487218" sldId="370"/>
        </pc:sldMkLst>
        <pc:spChg chg="mod">
          <ac:chgData name="Guzman Bozo, Jorge" userId="7b7a28fc-8d52-4259-bff0-8a9d1dc43ec9" providerId="ADAL" clId="{890EB73C-675A-447B-8598-D7048A34FEBC}" dt="2023-06-28T00:44:03.344" v="735" actId="6549"/>
          <ac:spMkLst>
            <pc:docMk/>
            <pc:sldMk cId="3982487218" sldId="370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890EB73C-675A-447B-8598-D7048A34FEBC}" dt="2023-06-28T00:39:29.886" v="639" actId="478"/>
          <ac:spMkLst>
            <pc:docMk/>
            <pc:sldMk cId="3982487218" sldId="370"/>
            <ac:spMk id="4" creationId="{385C8AD2-450C-AF33-1D3E-6773B0BA106F}"/>
          </ac:spMkLst>
        </pc:spChg>
        <pc:spChg chg="mod">
          <ac:chgData name="Guzman Bozo, Jorge" userId="7b7a28fc-8d52-4259-bff0-8a9d1dc43ec9" providerId="ADAL" clId="{890EB73C-675A-447B-8598-D7048A34FEBC}" dt="2023-06-28T00:41:57.936" v="701" actId="1076"/>
          <ac:spMkLst>
            <pc:docMk/>
            <pc:sldMk cId="3982487218" sldId="370"/>
            <ac:spMk id="6" creationId="{6D49C7AC-5805-4E75-F897-C62DE00D780E}"/>
          </ac:spMkLst>
        </pc:spChg>
        <pc:picChg chg="del">
          <ac:chgData name="Guzman Bozo, Jorge" userId="7b7a28fc-8d52-4259-bff0-8a9d1dc43ec9" providerId="ADAL" clId="{890EB73C-675A-447B-8598-D7048A34FEBC}" dt="2023-06-28T00:39:13.245" v="637" actId="478"/>
          <ac:picMkLst>
            <pc:docMk/>
            <pc:sldMk cId="3982487218" sldId="370"/>
            <ac:picMk id="5" creationId="{2A5CCFE8-5787-AFE6-8D90-461BC33F203F}"/>
          </ac:picMkLst>
        </pc:picChg>
      </pc:sldChg>
      <pc:sldChg chg="addSp delSp modSp add mod">
        <pc:chgData name="Guzman Bozo, Jorge" userId="7b7a28fc-8d52-4259-bff0-8a9d1dc43ec9" providerId="ADAL" clId="{890EB73C-675A-447B-8598-D7048A34FEBC}" dt="2023-06-28T00:51:17.778" v="857" actId="20577"/>
        <pc:sldMkLst>
          <pc:docMk/>
          <pc:sldMk cId="3644668523" sldId="371"/>
        </pc:sldMkLst>
        <pc:spChg chg="mod">
          <ac:chgData name="Guzman Bozo, Jorge" userId="7b7a28fc-8d52-4259-bff0-8a9d1dc43ec9" providerId="ADAL" clId="{890EB73C-675A-447B-8598-D7048A34FEBC}" dt="2023-06-28T00:50:50.668" v="845" actId="20577"/>
          <ac:spMkLst>
            <pc:docMk/>
            <pc:sldMk cId="3644668523" sldId="371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890EB73C-675A-447B-8598-D7048A34FEBC}" dt="2023-06-28T00:51:17.778" v="857" actId="20577"/>
          <ac:spMkLst>
            <pc:docMk/>
            <pc:sldMk cId="3644668523" sldId="371"/>
            <ac:spMk id="4" creationId="{6552433A-B33B-7C5C-D6D5-6E5CE11475EB}"/>
          </ac:spMkLst>
        </pc:spChg>
        <pc:spChg chg="del">
          <ac:chgData name="Guzman Bozo, Jorge" userId="7b7a28fc-8d52-4259-bff0-8a9d1dc43ec9" providerId="ADAL" clId="{890EB73C-675A-447B-8598-D7048A34FEBC}" dt="2023-06-28T00:42:35.696" v="711" actId="478"/>
          <ac:spMkLst>
            <pc:docMk/>
            <pc:sldMk cId="3644668523" sldId="371"/>
            <ac:spMk id="6" creationId="{6D49C7AC-5805-4E75-F897-C62DE00D780E}"/>
          </ac:spMkLst>
        </pc:spChg>
        <pc:picChg chg="add mod">
          <ac:chgData name="Guzman Bozo, Jorge" userId="7b7a28fc-8d52-4259-bff0-8a9d1dc43ec9" providerId="ADAL" clId="{890EB73C-675A-447B-8598-D7048A34FEBC}" dt="2023-06-28T00:51:09.760" v="853" actId="1076"/>
          <ac:picMkLst>
            <pc:docMk/>
            <pc:sldMk cId="3644668523" sldId="371"/>
            <ac:picMk id="5" creationId="{96AA3892-959B-AC54-41DE-CDAC16F5CFB4}"/>
          </ac:picMkLst>
        </pc:picChg>
      </pc:sldChg>
      <pc:sldChg chg="delSp modSp add mod">
        <pc:chgData name="Guzman Bozo, Jorge" userId="7b7a28fc-8d52-4259-bff0-8a9d1dc43ec9" providerId="ADAL" clId="{890EB73C-675A-447B-8598-D7048A34FEBC}" dt="2023-06-28T00:48:50.071" v="836" actId="20577"/>
        <pc:sldMkLst>
          <pc:docMk/>
          <pc:sldMk cId="2772616042" sldId="372"/>
        </pc:sldMkLst>
        <pc:spChg chg="mod">
          <ac:chgData name="Guzman Bozo, Jorge" userId="7b7a28fc-8d52-4259-bff0-8a9d1dc43ec9" providerId="ADAL" clId="{890EB73C-675A-447B-8598-D7048A34FEBC}" dt="2023-06-28T00:48:50.071" v="836" actId="20577"/>
          <ac:spMkLst>
            <pc:docMk/>
            <pc:sldMk cId="2772616042" sldId="372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890EB73C-675A-447B-8598-D7048A34FEBC}" dt="2023-06-28T00:48:43.078" v="835" actId="478"/>
          <ac:spMkLst>
            <pc:docMk/>
            <pc:sldMk cId="2772616042" sldId="372"/>
            <ac:spMk id="6" creationId="{6D49C7AC-5805-4E75-F897-C62DE00D780E}"/>
          </ac:spMkLst>
        </pc:spChg>
      </pc:sldChg>
      <pc:sldChg chg="addSp modSp add mod">
        <pc:chgData name="Guzman Bozo, Jorge" userId="7b7a28fc-8d52-4259-bff0-8a9d1dc43ec9" providerId="ADAL" clId="{890EB73C-675A-447B-8598-D7048A34FEBC}" dt="2023-06-28T00:54:34.496" v="895" actId="14100"/>
        <pc:sldMkLst>
          <pc:docMk/>
          <pc:sldMk cId="694558643" sldId="373"/>
        </pc:sldMkLst>
        <pc:spChg chg="mod">
          <ac:chgData name="Guzman Bozo, Jorge" userId="7b7a28fc-8d52-4259-bff0-8a9d1dc43ec9" providerId="ADAL" clId="{890EB73C-675A-447B-8598-D7048A34FEBC}" dt="2023-06-28T00:54:14.121" v="886" actId="20577"/>
          <ac:spMkLst>
            <pc:docMk/>
            <pc:sldMk cId="694558643" sldId="373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890EB73C-675A-447B-8598-D7048A34FEBC}" dt="2023-06-28T00:54:30.056" v="893" actId="1076"/>
          <ac:spMkLst>
            <pc:docMk/>
            <pc:sldMk cId="694558643" sldId="373"/>
            <ac:spMk id="6" creationId="{F92784E4-22BD-F169-CEA0-8ECE1773369A}"/>
          </ac:spMkLst>
        </pc:spChg>
        <pc:picChg chg="add mod">
          <ac:chgData name="Guzman Bozo, Jorge" userId="7b7a28fc-8d52-4259-bff0-8a9d1dc43ec9" providerId="ADAL" clId="{890EB73C-675A-447B-8598-D7048A34FEBC}" dt="2023-06-28T00:54:34.496" v="895" actId="14100"/>
          <ac:picMkLst>
            <pc:docMk/>
            <pc:sldMk cId="694558643" sldId="373"/>
            <ac:picMk id="5" creationId="{7B9BFCF3-EB2F-F87C-060E-6C8730A88DD9}"/>
          </ac:picMkLst>
        </pc:picChg>
      </pc:sldChg>
      <pc:sldChg chg="delSp modSp add mod ord">
        <pc:chgData name="Guzman Bozo, Jorge" userId="7b7a28fc-8d52-4259-bff0-8a9d1dc43ec9" providerId="ADAL" clId="{890EB73C-675A-447B-8598-D7048A34FEBC}" dt="2023-06-28T01:21:07.747" v="963" actId="14100"/>
        <pc:sldMkLst>
          <pc:docMk/>
          <pc:sldMk cId="1324111057" sldId="374"/>
        </pc:sldMkLst>
        <pc:spChg chg="del">
          <ac:chgData name="Guzman Bozo, Jorge" userId="7b7a28fc-8d52-4259-bff0-8a9d1dc43ec9" providerId="ADAL" clId="{890EB73C-675A-447B-8598-D7048A34FEBC}" dt="2023-06-28T01:20:45.862" v="956" actId="478"/>
          <ac:spMkLst>
            <pc:docMk/>
            <pc:sldMk cId="1324111057" sldId="374"/>
            <ac:spMk id="3" creationId="{94FE4634-98DF-A44A-92BF-86BBAE37A404}"/>
          </ac:spMkLst>
        </pc:spChg>
        <pc:spChg chg="mod">
          <ac:chgData name="Guzman Bozo, Jorge" userId="7b7a28fc-8d52-4259-bff0-8a9d1dc43ec9" providerId="ADAL" clId="{890EB73C-675A-447B-8598-D7048A34FEBC}" dt="2023-06-28T01:21:07.747" v="963" actId="14100"/>
          <ac:spMkLst>
            <pc:docMk/>
            <pc:sldMk cId="1324111057" sldId="374"/>
            <ac:spMk id="4" creationId="{8B7ACE31-74A9-95B3-1599-372FB822D0E6}"/>
          </ac:spMkLst>
        </pc:spChg>
      </pc:sldChg>
      <pc:sldChg chg="addSp delSp modSp add del mod ord">
        <pc:chgData name="Guzman Bozo, Jorge" userId="7b7a28fc-8d52-4259-bff0-8a9d1dc43ec9" providerId="ADAL" clId="{890EB73C-675A-447B-8598-D7048A34FEBC}" dt="2023-06-28T01:25:55.162" v="1008" actId="47"/>
        <pc:sldMkLst>
          <pc:docMk/>
          <pc:sldMk cId="3874556367" sldId="375"/>
        </pc:sldMkLst>
        <pc:spChg chg="mod">
          <ac:chgData name="Guzman Bozo, Jorge" userId="7b7a28fc-8d52-4259-bff0-8a9d1dc43ec9" providerId="ADAL" clId="{890EB73C-675A-447B-8598-D7048A34FEBC}" dt="2023-06-28T01:20:21.130" v="927" actId="20577"/>
          <ac:spMkLst>
            <pc:docMk/>
            <pc:sldMk cId="3874556367" sldId="375"/>
            <ac:spMk id="2" creationId="{1F11FCC6-3B49-9D46-8B62-80E94C906F0A}"/>
          </ac:spMkLst>
        </pc:spChg>
        <pc:spChg chg="add del mod">
          <ac:chgData name="Guzman Bozo, Jorge" userId="7b7a28fc-8d52-4259-bff0-8a9d1dc43ec9" providerId="ADAL" clId="{890EB73C-675A-447B-8598-D7048A34FEBC}" dt="2023-06-28T01:25:46.345" v="1007" actId="20577"/>
          <ac:spMkLst>
            <pc:docMk/>
            <pc:sldMk cId="3874556367" sldId="375"/>
            <ac:spMk id="3" creationId="{052FBD23-F91F-13EF-5811-E0CBB6883C5D}"/>
          </ac:spMkLst>
        </pc:spChg>
      </pc:sldChg>
      <pc:sldChg chg="modSp add mod ord">
        <pc:chgData name="Guzman Bozo, Jorge" userId="7b7a28fc-8d52-4259-bff0-8a9d1dc43ec9" providerId="ADAL" clId="{890EB73C-675A-447B-8598-D7048A34FEBC}" dt="2023-06-28T01:24:27.887" v="1000" actId="12"/>
        <pc:sldMkLst>
          <pc:docMk/>
          <pc:sldMk cId="837998518" sldId="376"/>
        </pc:sldMkLst>
        <pc:spChg chg="mod">
          <ac:chgData name="Guzman Bozo, Jorge" userId="7b7a28fc-8d52-4259-bff0-8a9d1dc43ec9" providerId="ADAL" clId="{890EB73C-675A-447B-8598-D7048A34FEBC}" dt="2023-06-28T01:21:18.984" v="978" actId="20577"/>
          <ac:spMkLst>
            <pc:docMk/>
            <pc:sldMk cId="837998518" sldId="376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1:24:27.887" v="1000" actId="12"/>
          <ac:spMkLst>
            <pc:docMk/>
            <pc:sldMk cId="837998518" sldId="376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890EB73C-675A-447B-8598-D7048A34FEBC}" dt="2023-06-28T01:22:52.135" v="991" actId="2710"/>
        <pc:sldMkLst>
          <pc:docMk/>
          <pc:sldMk cId="857766303" sldId="377"/>
        </pc:sldMkLst>
        <pc:spChg chg="mod">
          <ac:chgData name="Guzman Bozo, Jorge" userId="7b7a28fc-8d52-4259-bff0-8a9d1dc43ec9" providerId="ADAL" clId="{890EB73C-675A-447B-8598-D7048A34FEBC}" dt="2023-06-28T01:22:52.135" v="991" actId="2710"/>
          <ac:spMkLst>
            <pc:docMk/>
            <pc:sldMk cId="857766303" sldId="377"/>
            <ac:spMk id="3" creationId="{052FBD23-F91F-13EF-5811-E0CBB6883C5D}"/>
          </ac:spMkLst>
        </pc:spChg>
      </pc:sldChg>
      <pc:sldChg chg="modSp add mod ord">
        <pc:chgData name="Guzman Bozo, Jorge" userId="7b7a28fc-8d52-4259-bff0-8a9d1dc43ec9" providerId="ADAL" clId="{890EB73C-675A-447B-8598-D7048A34FEBC}" dt="2023-06-28T01:46:07.615" v="1039" actId="20577"/>
        <pc:sldMkLst>
          <pc:docMk/>
          <pc:sldMk cId="2190770996" sldId="378"/>
        </pc:sldMkLst>
        <pc:spChg chg="mod">
          <ac:chgData name="Guzman Bozo, Jorge" userId="7b7a28fc-8d52-4259-bff0-8a9d1dc43ec9" providerId="ADAL" clId="{890EB73C-675A-447B-8598-D7048A34FEBC}" dt="2023-06-28T01:46:07.615" v="1039" actId="20577"/>
          <ac:spMkLst>
            <pc:docMk/>
            <pc:sldMk cId="2190770996" sldId="378"/>
            <ac:spMk id="4" creationId="{8B7ACE31-74A9-95B3-1599-372FB822D0E6}"/>
          </ac:spMkLst>
        </pc:spChg>
      </pc:sldChg>
      <pc:sldChg chg="add">
        <pc:chgData name="Guzman Bozo, Jorge" userId="7b7a28fc-8d52-4259-bff0-8a9d1dc43ec9" providerId="ADAL" clId="{890EB73C-675A-447B-8598-D7048A34FEBC}" dt="2023-06-28T01:46:11.756" v="1040"/>
        <pc:sldMkLst>
          <pc:docMk/>
          <pc:sldMk cId="2516443387" sldId="379"/>
        </pc:sldMkLst>
      </pc:sldChg>
      <pc:sldChg chg="modSp add mod">
        <pc:chgData name="Guzman Bozo, Jorge" userId="7b7a28fc-8d52-4259-bff0-8a9d1dc43ec9" providerId="ADAL" clId="{890EB73C-675A-447B-8598-D7048A34FEBC}" dt="2023-06-30T15:42:13.069" v="1095" actId="113"/>
        <pc:sldMkLst>
          <pc:docMk/>
          <pc:sldMk cId="1837481737" sldId="380"/>
        </pc:sldMkLst>
        <pc:spChg chg="mod">
          <ac:chgData name="Guzman Bozo, Jorge" userId="7b7a28fc-8d52-4259-bff0-8a9d1dc43ec9" providerId="ADAL" clId="{890EB73C-675A-447B-8598-D7048A34FEBC}" dt="2023-06-28T01:47:40.932" v="1089"/>
          <ac:spMkLst>
            <pc:docMk/>
            <pc:sldMk cId="1837481737" sldId="380"/>
            <ac:spMk id="2" creationId="{1F11FCC6-3B49-9D46-8B62-80E94C906F0A}"/>
          </ac:spMkLst>
        </pc:spChg>
        <pc:graphicFrameChg chg="mod">
          <ac:chgData name="Guzman Bozo, Jorge" userId="7b7a28fc-8d52-4259-bff0-8a9d1dc43ec9" providerId="ADAL" clId="{890EB73C-675A-447B-8598-D7048A34FEBC}" dt="2023-06-30T15:42:13.069" v="1095" actId="113"/>
          <ac:graphicFrameMkLst>
            <pc:docMk/>
            <pc:sldMk cId="1837481737" sldId="380"/>
            <ac:graphicFrameMk id="5" creationId="{45452ED0-284B-2476-B694-397902D35D79}"/>
          </ac:graphicFrameMkLst>
        </pc:graphicFrameChg>
      </pc:sldChg>
      <pc:sldChg chg="modSp add mod ord">
        <pc:chgData name="Guzman Bozo, Jorge" userId="7b7a28fc-8d52-4259-bff0-8a9d1dc43ec9" providerId="ADAL" clId="{890EB73C-675A-447B-8598-D7048A34FEBC}" dt="2023-06-28T01:48:17.471" v="1094"/>
        <pc:sldMkLst>
          <pc:docMk/>
          <pc:sldMk cId="796549913" sldId="381"/>
        </pc:sldMkLst>
        <pc:spChg chg="mod">
          <ac:chgData name="Guzman Bozo, Jorge" userId="7b7a28fc-8d52-4259-bff0-8a9d1dc43ec9" providerId="ADAL" clId="{890EB73C-675A-447B-8598-D7048A34FEBC}" dt="2023-06-28T01:48:17.471" v="1094"/>
          <ac:spMkLst>
            <pc:docMk/>
            <pc:sldMk cId="796549913" sldId="381"/>
            <ac:spMk id="2" creationId="{1F11FCC6-3B49-9D46-8B62-80E94C906F0A}"/>
          </ac:spMkLst>
        </pc:spChg>
      </pc:sldChg>
    </pc:docChg>
  </pc:docChgLst>
  <pc:docChgLst>
    <pc:chgData name="Guzman Bozo, Jorge" userId="7b7a28fc-8d52-4259-bff0-8a9d1dc43ec9" providerId="ADAL" clId="{D67537E0-5C1A-4913-81DA-5BA77464A121}"/>
    <pc:docChg chg="custSel addSld modSld">
      <pc:chgData name="Guzman Bozo, Jorge" userId="7b7a28fc-8d52-4259-bff0-8a9d1dc43ec9" providerId="ADAL" clId="{D67537E0-5C1A-4913-81DA-5BA77464A121}" dt="2023-06-24T17:59:40.667" v="140" actId="20577"/>
      <pc:docMkLst>
        <pc:docMk/>
      </pc:docMkLst>
      <pc:sldChg chg="delSp modSp add mod">
        <pc:chgData name="Guzman Bozo, Jorge" userId="7b7a28fc-8d52-4259-bff0-8a9d1dc43ec9" providerId="ADAL" clId="{D67537E0-5C1A-4913-81DA-5BA77464A121}" dt="2023-06-24T17:59:40.667" v="140" actId="20577"/>
        <pc:sldMkLst>
          <pc:docMk/>
          <pc:sldMk cId="2053173029" sldId="363"/>
        </pc:sldMkLst>
        <pc:spChg chg="mod">
          <ac:chgData name="Guzman Bozo, Jorge" userId="7b7a28fc-8d52-4259-bff0-8a9d1dc43ec9" providerId="ADAL" clId="{D67537E0-5C1A-4913-81DA-5BA77464A121}" dt="2023-06-24T17:59:40.667" v="140" actId="20577"/>
          <ac:spMkLst>
            <pc:docMk/>
            <pc:sldMk cId="2053173029" sldId="363"/>
            <ac:spMk id="4" creationId="{385C8AD2-450C-AF33-1D3E-6773B0BA106F}"/>
          </ac:spMkLst>
        </pc:spChg>
        <pc:picChg chg="del">
          <ac:chgData name="Guzman Bozo, Jorge" userId="7b7a28fc-8d52-4259-bff0-8a9d1dc43ec9" providerId="ADAL" clId="{D67537E0-5C1A-4913-81DA-5BA77464A121}" dt="2023-06-24T17:58:19.963" v="1" actId="478"/>
          <ac:picMkLst>
            <pc:docMk/>
            <pc:sldMk cId="2053173029" sldId="363"/>
            <ac:picMk id="3" creationId="{12A37E23-3863-CA97-20F0-765CBD1358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09-07-2023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ruebasdelsoftware.wordpress.com/tag/ejecucion-de-pruebas/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668000" cy="1169551"/>
          </a:xfrm>
        </p:spPr>
        <p:txBody>
          <a:bodyPr/>
          <a:lstStyle/>
          <a:p>
            <a:r>
              <a:rPr lang="es-MX" sz="3800" spc="-10" dirty="0"/>
              <a:t>Elaboración de informes finales de certificación</a:t>
            </a:r>
            <a:endParaRPr lang="es-CL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369332"/>
          </a:xfrm>
        </p:spPr>
        <p:txBody>
          <a:bodyPr/>
          <a:lstStyle/>
          <a:p>
            <a:r>
              <a:rPr lang="es-CL" sz="2400" dirty="0">
                <a:latin typeface="Arial"/>
                <a:cs typeface="Arial"/>
              </a:rPr>
              <a:t>Calidad de Software - CSY4111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CIERRE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7830800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Comunicación de los resultados: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El informe de cierre se comparte con el equipo de desarrollo, el equipo de gestión y otras partes interesadas relevantes.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Se programan reuniones o presentaciones para comunicar los resultados de las pruebas y discutir los hallazgos y las recomendaciones.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23885F8-FA9C-FA96-C72C-AD5F5D135DE4}"/>
              </a:ext>
            </a:extLst>
          </p:cNvPr>
          <p:cNvSpPr txBox="1">
            <a:spLocks/>
          </p:cNvSpPr>
          <p:nvPr/>
        </p:nvSpPr>
        <p:spPr>
          <a:xfrm>
            <a:off x="10433050" y="7026275"/>
            <a:ext cx="8382000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Se brinda una retroalimentación detallada sobre la calidad del software, los riesgos identificados y las acciones recomendadas para mejorar la calidad.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B41D86-887B-3A27-2646-9C3E179B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6994024"/>
            <a:ext cx="895784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CIERRE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8211800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Evaluación de los criterios de finalización:</a:t>
            </a:r>
          </a:p>
          <a:p>
            <a:pPr algn="just"/>
            <a:endParaRPr lang="es-MX" sz="4000" dirty="0"/>
          </a:p>
          <a:p>
            <a:pPr algn="just"/>
            <a:r>
              <a:rPr lang="es-MX" sz="4000" b="0" dirty="0"/>
              <a:t>Se verifica si se han cumplido los criterios de finalización previamente establecidos en el plan de pruebas.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Estos criterios pueden incluir la cobertura de pruebas alcanzada, la estabilidad del software, la satisfacción de los requisitos establecidos y otros criterios específicos del proyecto.</a:t>
            </a:r>
          </a:p>
          <a:p>
            <a:pPr algn="just"/>
            <a:endParaRPr lang="es-MX" sz="4000" b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A183BE-73C9-4B01-6F87-72B91B20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050" y="7178675"/>
            <a:ext cx="7620000" cy="39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0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CIERRE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8211800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Identificación y seguimiento de defectos pendientes:</a:t>
            </a:r>
          </a:p>
          <a:p>
            <a:pPr algn="just"/>
            <a:endParaRPr lang="es-MX" sz="4000" dirty="0"/>
          </a:p>
          <a:p>
            <a:pPr algn="just"/>
            <a:r>
              <a:rPr lang="es-MX" sz="4000" b="0" dirty="0"/>
              <a:t>Se revisan los defectos pendientes para determinar si es necesario asignar recursos adicionales para su resolución.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Se establecen plazos y responsables para resolver los defectos restantes y se realiza un seguimiento de su progreso.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67E54-7C05-103D-06C7-0B0D7B90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585" y="6935238"/>
            <a:ext cx="10132929" cy="36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CIERRE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8211800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Lecciones aprendidas y mejora continua:</a:t>
            </a:r>
          </a:p>
          <a:p>
            <a:pPr algn="just"/>
            <a:endParaRPr lang="es-MX" sz="4000" dirty="0"/>
          </a:p>
          <a:p>
            <a:pPr algn="just"/>
            <a:r>
              <a:rPr lang="es-MX" sz="4000" b="0" dirty="0"/>
              <a:t>Se realiza una sesión de lecciones aprendidas con el equipo de pruebas y se recopilan los comentarios y las sugerencias para mejorar el proceso de pruebas en futuros proyectos.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7B47AA8-A680-C493-CD2B-81CCD06BAC18}"/>
              </a:ext>
            </a:extLst>
          </p:cNvPr>
          <p:cNvSpPr txBox="1">
            <a:spLocks/>
          </p:cNvSpPr>
          <p:nvPr/>
        </p:nvSpPr>
        <p:spPr>
          <a:xfrm>
            <a:off x="9671050" y="5854700"/>
            <a:ext cx="9448800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Se actualiza la base de conocimientos de pruebas con las lecciones aprendidas y las mejores prácticas identificadas durante el proyecto.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Siempre es importante mencionar las comunicaciones del proyecto.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CB6016-B3C7-F9D7-2244-B5B5AE75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5870575"/>
            <a:ext cx="7848600" cy="49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1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374650" y="7712075"/>
            <a:ext cx="9448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INFORMES DE CERTIFICACIÓN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INFORMES DE CERTIFICACIÓN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8436063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Es un documento crucial que resume los resultados y las conclusiones del proceso de pruebas realizado.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 continuación, se detallan los elementos clave que debe contener un informe de certificación de pruebas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84249" y="6035675"/>
            <a:ext cx="7858962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1.- Información general: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Nombre del proyecto.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Fecha del informe.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Equipo de pruebas y sus roles.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A101295-5B23-7B0B-1F9C-38938F98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0" y="5807075"/>
            <a:ext cx="9601200" cy="39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69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INFORMES DE CERTIFICACIÓN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822960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2.- Resumen ejecutivo: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Visión general del proyecto y el alcance de las pruebas.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Resumen de los resultados de las pruebas.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Conclusiones principales y recomendaciones.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10926181" y="6035675"/>
            <a:ext cx="8229601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3.- Objetivos de las pruebas: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Descripción de los objetivos establecidos para las pruebas.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Detalles de los criterios de aceptación y los requisitos evaluados.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B6A516-BF5D-2E12-564A-813EFDC0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50" y="1996629"/>
            <a:ext cx="7579732" cy="34956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A2E3C03-4588-ABCD-B477-0D354925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7102475"/>
            <a:ext cx="7696200" cy="30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2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INFORMES DE CERTIFICACIÓN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83201" cy="6771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4.- Alcance de las pruebas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Descripción de las funcionalidades y los módulos del software evaluados.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Cobertura de pruebas alcanzada y áreas excluidas.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5.- Actividades de pruebas realizadas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Descripción de los tipos de pruebas ejecutadas (unitarias, integración, funcionales, no funcionales, etc.).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Detalles sobre los casos de prueba y las técnicas utilizadas.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Resumen de la ejecución de las pruebas.</a:t>
            </a:r>
          </a:p>
        </p:txBody>
      </p:sp>
    </p:spTree>
    <p:extLst>
      <p:ext uri="{BB962C8B-B14F-4D97-AF65-F5344CB8AC3E}">
        <p14:creationId xmlns:p14="http://schemas.microsoft.com/office/powerpoint/2010/main" val="3138009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INFORMES DE CERTIFICACIÓN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7983201" cy="8617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6.- Resultados de las pruebas: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Resumen de los resultados obtenidos, incluyendo el número de pruebas exitosas, fallidas y pendientes.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Métricas y estadísticas relevantes (porcentaje de cobertura, tiempo de ejecución, etc.).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Registro de defectos encontrados, incluyendo su gravedad y estado actual.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7.- Conclusiones y recomendaciones: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Evaluación de la calidad del software en función de los resultados de las pruebas.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Identificación de áreas de mejora y riesgos detectados.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Recomendaciones para acciones correctivas y preventivas.</a:t>
            </a:r>
          </a:p>
        </p:txBody>
      </p:sp>
    </p:spTree>
    <p:extLst>
      <p:ext uri="{BB962C8B-B14F-4D97-AF65-F5344CB8AC3E}">
        <p14:creationId xmlns:p14="http://schemas.microsoft.com/office/powerpoint/2010/main" val="366021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INFORMES DE CERTIFICACIÓN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1963401" cy="61555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8.- Anexos: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Matrices de trazabilidad entre requisitos y casos de prueba.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Evidencias de pruebas, como capturas de pantalla, registros de ejecución, etc.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Documentación adicional relevante, como plan de pruebas, casos de prueba detallados, etc.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9E9C1BF-AE5F-303F-33BA-B4257333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850" y="1947651"/>
            <a:ext cx="6107950" cy="79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4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18650" y="237807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518650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7262" y="7026177"/>
            <a:ext cx="4579097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MX" sz="2800" dirty="0"/>
              <a:t>INFORMES DE CERTIFICACIÓN</a:t>
            </a:r>
            <a:endParaRPr lang="es-ES" sz="28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518650" y="6264177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617262" y="9194781"/>
            <a:ext cx="416597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COMUNICACIÓN DE RESULTADOS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17262" y="8432781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17262" y="4685179"/>
            <a:ext cx="645458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MX" sz="3200" dirty="0"/>
              <a:t>CIERRE DE PRUEBAS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650" y="8016875"/>
            <a:ext cx="10591800" cy="2031325"/>
          </a:xfrm>
        </p:spPr>
        <p:txBody>
          <a:bodyPr/>
          <a:lstStyle/>
          <a:p>
            <a:pPr algn="l"/>
            <a:r>
              <a:rPr lang="es-CL" sz="6600" dirty="0">
                <a:solidFill>
                  <a:schemeClr val="bg1"/>
                </a:solidFill>
              </a:rPr>
              <a:t>COMUNICACIÓN DE RESULTADOS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7232162" y="6502668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COMUNICACIÓN DE RESULTADOS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8135600" cy="8525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La comunicación efectiva de los resultados de las pruebas es fundamental para asegurar una comprensión clara de la calidad del software.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 continuación, se detalla el proceso de comunicación de los resultados de las pruebas: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dirty="0"/>
              <a:t>1.- Compartir el informe de cierre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3900" b="0" dirty="0"/>
              <a:t>El informe de cierre, que contiene los resultados detallados de las pruebas, se comparte con el equipo de desarrollo, el equipo de gestión y otras partes interesadas relevantes.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MX" sz="39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3900" b="0" dirty="0"/>
              <a:t>Se proporciona una copia del informe a cada destinatario para que puedan revisar y analizar los resultados.</a:t>
            </a:r>
            <a:endParaRPr lang="es-MX" sz="4000" b="0" dirty="0"/>
          </a:p>
        </p:txBody>
      </p:sp>
    </p:spTree>
    <p:extLst>
      <p:ext uri="{BB962C8B-B14F-4D97-AF65-F5344CB8AC3E}">
        <p14:creationId xmlns:p14="http://schemas.microsoft.com/office/powerpoint/2010/main" val="277261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COMUNICACIÓN DE RESULTADOS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8135600" cy="80021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2.- Programar reuniones o presentaciones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organizan reuniones o presentaciones específicas para comunicar los resultados de las pruebas.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Durante estas reuniones, se presentan los hallazgos clave, las métricas relevantes y las conclusiones obtenidas del proceso de pruebas.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dirty="0"/>
              <a:t>3.- Discutir los hallazgos y las recomendaciones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facilita una </a:t>
            </a:r>
            <a:r>
              <a:rPr lang="es-MX" sz="4000" dirty="0"/>
              <a:t>discusión abierta y constructiva </a:t>
            </a:r>
            <a:r>
              <a:rPr lang="es-MX" sz="4000" b="0" dirty="0"/>
              <a:t>sobre los hallazgos de las pruebas.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brinda a los participantes la oportunidad de hacer preguntas, aclarar dudas y compartir sus perspectivas sobre los resultados presentados.</a:t>
            </a:r>
          </a:p>
        </p:txBody>
      </p:sp>
    </p:spTree>
    <p:extLst>
      <p:ext uri="{BB962C8B-B14F-4D97-AF65-F5344CB8AC3E}">
        <p14:creationId xmlns:p14="http://schemas.microsoft.com/office/powerpoint/2010/main" val="257631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COMUNICACIÓN DE RESULTADOS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8135600" cy="8617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4.- Retroalimentación detallada: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proporciona una retroalimentación detallada sobre la calidad del software evaluada durante las pruebas.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destacan los puntos fuertes y las áreas de mejora identificadas, así como los riesgos identificados durante el proceso de pruebas.</a:t>
            </a:r>
          </a:p>
          <a:p>
            <a:pPr algn="just"/>
            <a:endParaRPr lang="es-MX" sz="4000" dirty="0"/>
          </a:p>
          <a:p>
            <a:pPr algn="just"/>
            <a:r>
              <a:rPr lang="es-MX" sz="4000" dirty="0"/>
              <a:t>5.-Acciones recomendadas: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presentan recomendaciones claras y específicas para mejorar la calidad del software.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Estas recomendaciones se basan en los hallazgos y las conclusiones del informe de cierre, y se enfocan en abordar los riesgos identificados y las áreas de mejora.</a:t>
            </a:r>
          </a:p>
        </p:txBody>
      </p:sp>
    </p:spTree>
    <p:extLst>
      <p:ext uri="{BB962C8B-B14F-4D97-AF65-F5344CB8AC3E}">
        <p14:creationId xmlns:p14="http://schemas.microsoft.com/office/powerpoint/2010/main" val="2736180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COMUNICACIÓN DE RESULTADOS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81356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La comunicación de los resultados de las pruebas no solo implica compartir información, sino también fomentar la colaboración y el compromiso de todas las partes interesadas para mejorar la calidad del software.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B20F6C-D284-E42B-E0D4-965DE916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360" y="4350885"/>
            <a:ext cx="7910489" cy="526619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816A4C5-B705-868B-B835-EE21880B1AD0}"/>
              </a:ext>
            </a:extLst>
          </p:cNvPr>
          <p:cNvSpPr txBox="1">
            <a:spLocks/>
          </p:cNvSpPr>
          <p:nvPr/>
        </p:nvSpPr>
        <p:spPr>
          <a:xfrm>
            <a:off x="984250" y="4241403"/>
            <a:ext cx="9753600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Es importante asegurarse de que los resultados sean comprensibles y se brinde una oportunidad para que las partes interesadas formulen preguntas y realicen aportes para mejorar el proceso de pruebas y el producto final que se está certificando</a:t>
            </a:r>
          </a:p>
        </p:txBody>
      </p:sp>
    </p:spTree>
    <p:extLst>
      <p:ext uri="{BB962C8B-B14F-4D97-AF65-F5344CB8AC3E}">
        <p14:creationId xmlns:p14="http://schemas.microsoft.com/office/powerpoint/2010/main" val="1497079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3498850" y="6188075"/>
            <a:ext cx="62484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7200" dirty="0">
                <a:solidFill>
                  <a:schemeClr val="bg1"/>
                </a:solidFill>
              </a:rPr>
              <a:t>Conclusiones de la clase</a:t>
            </a:r>
          </a:p>
        </p:txBody>
      </p:sp>
    </p:spTree>
    <p:extLst>
      <p:ext uri="{BB962C8B-B14F-4D97-AF65-F5344CB8AC3E}">
        <p14:creationId xmlns:p14="http://schemas.microsoft.com/office/powerpoint/2010/main" val="13241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831850" y="2454275"/>
            <a:ext cx="18059400" cy="72635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/>
              <a:t>El informe final de pruebas es un documento crucial que resume los resultados y las conclusiones del proceso de pruebas realizado. </a:t>
            </a:r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sz="5400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/>
              <a:t>El cierre del proceso de pruebas es una etapa crítica que marca el final de las actividades de pruebas y es fundamental para proporcionar una evaluación integral de la calidad del software.</a:t>
            </a:r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sz="4000" b="0" dirty="0"/>
          </a:p>
        </p:txBody>
      </p:sp>
    </p:spTree>
    <p:extLst>
      <p:ext uri="{BB962C8B-B14F-4D97-AF65-F5344CB8AC3E}">
        <p14:creationId xmlns:p14="http://schemas.microsoft.com/office/powerpoint/2010/main" val="837998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 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831850" y="2454275"/>
            <a:ext cx="18059400" cy="6432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/>
              <a:t>Javier Zapata S. (13 enero, 2013). Metodología de Pruebas. https://pruebasdelsoftware.wordpress.com/ Recuperado de </a:t>
            </a:r>
            <a:r>
              <a:rPr lang="es-MX" sz="5400" b="0" dirty="0">
                <a:hlinkClick r:id="rId2"/>
              </a:rPr>
              <a:t>https://pruebasdelsoftware.wordpress.com/tag/ejecucion-de-pruebas/</a:t>
            </a:r>
            <a:endParaRPr lang="es-MX" sz="5400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sz="5400" b="0" dirty="0"/>
          </a:p>
          <a:p>
            <a:pPr algn="just"/>
            <a:endParaRPr lang="es-MX" sz="4000" b="0" dirty="0"/>
          </a:p>
          <a:p>
            <a:pPr algn="just"/>
            <a:endParaRPr lang="es-MX" sz="5400" b="0" dirty="0"/>
          </a:p>
        </p:txBody>
      </p:sp>
    </p:spTree>
    <p:extLst>
      <p:ext uri="{BB962C8B-B14F-4D97-AF65-F5344CB8AC3E}">
        <p14:creationId xmlns:p14="http://schemas.microsoft.com/office/powerpoint/2010/main" val="59600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668000" cy="1169551"/>
          </a:xfrm>
        </p:spPr>
        <p:txBody>
          <a:bodyPr/>
          <a:lstStyle/>
          <a:p>
            <a:r>
              <a:rPr lang="es-MX" sz="3800" spc="-10" dirty="0"/>
              <a:t>Elaboración de informes finales de certificación</a:t>
            </a:r>
            <a:endParaRPr lang="es-CL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369332"/>
          </a:xfrm>
        </p:spPr>
        <p:txBody>
          <a:bodyPr/>
          <a:lstStyle/>
          <a:p>
            <a:r>
              <a:rPr lang="es-CL" sz="2400" dirty="0">
                <a:latin typeface="Arial"/>
                <a:cs typeface="Arial"/>
              </a:rPr>
              <a:t>Calidad de Software - CSY4111</a:t>
            </a:r>
          </a:p>
        </p:txBody>
      </p:sp>
    </p:spTree>
    <p:extLst>
      <p:ext uri="{BB962C8B-B14F-4D97-AF65-F5344CB8AC3E}">
        <p14:creationId xmlns:p14="http://schemas.microsoft.com/office/powerpoint/2010/main" val="359800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3498850" y="6188075"/>
            <a:ext cx="62484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7200" dirty="0">
                <a:solidFill>
                  <a:schemeClr val="bg1"/>
                </a:solidFill>
              </a:rPr>
              <a:t>Refrescando conocimiento</a:t>
            </a:r>
          </a:p>
        </p:txBody>
      </p:sp>
    </p:spTree>
    <p:extLst>
      <p:ext uri="{BB962C8B-B14F-4D97-AF65-F5344CB8AC3E}">
        <p14:creationId xmlns:p14="http://schemas.microsoft.com/office/powerpoint/2010/main" val="219077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dirty="0"/>
              <a:t>REFRESCANDO CONOCIMIENTOS</a:t>
            </a:r>
            <a:endParaRPr lang="es-CL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073275"/>
            <a:ext cx="17449800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Los roles y responsabilidades en un proyecto de calidad pueden variar dependiendo del contexto y la estructura organizativa de la empresa. Sin embargo, a continuación, se presentan algunos roles comunes y sus responsabilidades en un proyecto de calidad: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84250" y="5045075"/>
            <a:ext cx="1447800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CL" sz="4000" b="0" dirty="0"/>
              <a:t>Analista de Calidad:</a:t>
            </a:r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Especialista Pruebas técnicas: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CL" sz="4000" b="0" dirty="0"/>
              <a:t>Analista de Control de Calidad (</a:t>
            </a:r>
            <a:r>
              <a:rPr lang="es-CL" sz="4000" b="0" dirty="0" err="1"/>
              <a:t>Quality</a:t>
            </a:r>
            <a:r>
              <a:rPr lang="es-CL" sz="4000" b="0" dirty="0"/>
              <a:t> </a:t>
            </a:r>
            <a:r>
              <a:rPr lang="es-CL" sz="4000" b="0" dirty="0" err="1"/>
              <a:t>Assurance</a:t>
            </a:r>
            <a:r>
              <a:rPr lang="es-CL" sz="4000" b="0" dirty="0"/>
              <a:t> </a:t>
            </a:r>
            <a:r>
              <a:rPr lang="es-CL" sz="4000" b="0" dirty="0" err="1"/>
              <a:t>Analyst</a:t>
            </a:r>
            <a:r>
              <a:rPr lang="es-CL" sz="4000" b="0" dirty="0"/>
              <a:t>):</a:t>
            </a:r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CL" sz="4000" b="0" dirty="0"/>
              <a:t>Tester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Jefe de proyecto QA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CL" sz="4000" b="0" dirty="0"/>
              <a:t>Test director o Gerente de pruebas</a:t>
            </a:r>
            <a:endParaRPr lang="es-MX" sz="4000" b="0" dirty="0"/>
          </a:p>
        </p:txBody>
      </p:sp>
    </p:spTree>
    <p:extLst>
      <p:ext uri="{BB962C8B-B14F-4D97-AF65-F5344CB8AC3E}">
        <p14:creationId xmlns:p14="http://schemas.microsoft.com/office/powerpoint/2010/main" val="133791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dirty="0"/>
              <a:t>REFRESCANDO CONOCIMIENTOS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8436063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En un proyecto de calidad de software, los canales de comunicación entre los roles mencionados podrían establecerse de la siguiente manera: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dirty="0"/>
              <a:t>Test director se comunica con el jefe de proyecto QA:</a:t>
            </a:r>
          </a:p>
          <a:p>
            <a:pPr algn="just"/>
            <a:endParaRPr lang="es-MX" sz="4000" b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84249" y="4987194"/>
            <a:ext cx="10134601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Reuniones periódicas para discutir el progreso del proyecto, los objetivos de calidad y los problemas identificados.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Comunicación por correo electrónico para compartir informes de pruebas, métricas de calidad y actualizaciones relevantes.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4C8A9F-3E84-EDEC-8571-EC17EB3A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650" y="4664075"/>
            <a:ext cx="8251577" cy="47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5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2050" y="7407275"/>
            <a:ext cx="5105400" cy="2031325"/>
          </a:xfrm>
        </p:spPr>
        <p:txBody>
          <a:bodyPr/>
          <a:lstStyle/>
          <a:p>
            <a:pPr algn="l"/>
            <a:r>
              <a:rPr lang="es-ES" sz="6600" dirty="0"/>
              <a:t>CIERRE DE PRUEBAS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CIERRE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744980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El cierre del proceso de pruebas es una etapa crítica que marca el final de las actividades de pruebas y es fundamental para proporcionar una evaluación integral de la calidad del software.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 continuación, se detalla el proceso de cierre de pruebas con sus respectivos roles y responsabilidades.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DF5D24-50C3-BD3D-3E82-F2107883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21" y="6264275"/>
            <a:ext cx="10405257" cy="46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CIERRE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7449800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Finalización de las actividades de prueba</a:t>
            </a:r>
          </a:p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Los </a:t>
            </a:r>
            <a:r>
              <a:rPr lang="es-MX" sz="4000" b="0" dirty="0" err="1"/>
              <a:t>testers</a:t>
            </a:r>
            <a:r>
              <a:rPr lang="es-MX" sz="4000" b="0" dirty="0"/>
              <a:t> y analistas de calidad finalizan la ejecución de los casos de prueba y documentan los resultados finales.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23885F8-FA9C-FA96-C72C-AD5F5D135DE4}"/>
              </a:ext>
            </a:extLst>
          </p:cNvPr>
          <p:cNvSpPr txBox="1">
            <a:spLocks/>
          </p:cNvSpPr>
          <p:nvPr/>
        </p:nvSpPr>
        <p:spPr>
          <a:xfrm>
            <a:off x="984250" y="4359275"/>
            <a:ext cx="12877800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endParaRPr lang="es-MX" sz="4000" b="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completan las pruebas de acuerdo con el plan establecido y se verifican todas las funcionalidades y requisitos del software.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342485-0E21-8154-49A9-2C775A4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6992938"/>
            <a:ext cx="12496800" cy="3771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771A95-7887-B0FF-CBBD-2811DCCD8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9" t="4103" r="3084"/>
          <a:stretch/>
        </p:blipFill>
        <p:spPr>
          <a:xfrm>
            <a:off x="14624050" y="4854386"/>
            <a:ext cx="3775576" cy="505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7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sz="4800" dirty="0"/>
              <a:t>CIERRE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7830800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Elaboración del informe de cierre: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El analista de calidad o el líder del equipo de pruebas son responsables de elaborar el informe de cierre.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El informe incluye un resumen de las actividades de pruebas realizadas, los resultados obtenidos, los problemas identificados y las acciones tomadas para resolverlos.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23885F8-FA9C-FA96-C72C-AD5F5D135DE4}"/>
              </a:ext>
            </a:extLst>
          </p:cNvPr>
          <p:cNvSpPr txBox="1">
            <a:spLocks/>
          </p:cNvSpPr>
          <p:nvPr/>
        </p:nvSpPr>
        <p:spPr>
          <a:xfrm>
            <a:off x="989932" y="7712075"/>
            <a:ext cx="17825118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Se proporciona una evaluación general de la calidad del software y se destacan los logros y los desafíos enfrentados durante el proceso de pruebas.</a:t>
            </a:r>
          </a:p>
        </p:txBody>
      </p:sp>
    </p:spTree>
    <p:extLst>
      <p:ext uri="{BB962C8B-B14F-4D97-AF65-F5344CB8AC3E}">
        <p14:creationId xmlns:p14="http://schemas.microsoft.com/office/powerpoint/2010/main" val="178540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b86751-ad4c-49ff-a33d-b7314027950b">
      <Terms xmlns="http://schemas.microsoft.com/office/infopath/2007/PartnerControls"/>
    </lcf76f155ced4ddcb4097134ff3c332f>
    <TaxCatchAll xmlns="4215e297-5d6e-42b1-b795-55976a17412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9A3AE23414AD41A4F4D6368514CED2" ma:contentTypeVersion="13" ma:contentTypeDescription="Crear nuevo documento." ma:contentTypeScope="" ma:versionID="e5b9210409080ab1878d310b63a91de2">
  <xsd:schema xmlns:xsd="http://www.w3.org/2001/XMLSchema" xmlns:xs="http://www.w3.org/2001/XMLSchema" xmlns:p="http://schemas.microsoft.com/office/2006/metadata/properties" xmlns:ns2="dbb86751-ad4c-49ff-a33d-b7314027950b" xmlns:ns3="4215e297-5d6e-42b1-b795-55976a17412c" targetNamespace="http://schemas.microsoft.com/office/2006/metadata/properties" ma:root="true" ma:fieldsID="13f1ec48c0d2d83b68390b1e0be9568b" ns2:_="" ns3:_="">
    <xsd:import namespace="dbb86751-ad4c-49ff-a33d-b7314027950b"/>
    <xsd:import namespace="4215e297-5d6e-42b1-b795-55976a174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6751-ad4c-49ff-a33d-b731402795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e297-5d6e-42b1-b795-55976a1741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d5977e-d2ec-4115-827c-1393f5edec4a}" ma:internalName="TaxCatchAll" ma:showField="CatchAllData" ma:web="4215e297-5d6e-42b1-b795-55976a1741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dbb86751-ad4c-49ff-a33d-b7314027950b"/>
    <ds:schemaRef ds:uri="4215e297-5d6e-42b1-b795-55976a17412c"/>
  </ds:schemaRefs>
</ds:datastoreItem>
</file>

<file path=customXml/itemProps2.xml><?xml version="1.0" encoding="utf-8"?>
<ds:datastoreItem xmlns:ds="http://schemas.openxmlformats.org/officeDocument/2006/customXml" ds:itemID="{BBBF0A18-574F-4CFD-981D-5882D6944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b86751-ad4c-49ff-a33d-b7314027950b"/>
    <ds:schemaRef ds:uri="4215e297-5d6e-42b1-b795-55976a1741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4102</TotalTime>
  <Words>1400</Words>
  <Application>Microsoft Office PowerPoint</Application>
  <PresentationFormat>Personalizado</PresentationFormat>
  <Paragraphs>167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Wingdings</vt:lpstr>
      <vt:lpstr>Office Theme</vt:lpstr>
      <vt:lpstr>Elaboración de informes finales de certificación</vt:lpstr>
      <vt:lpstr>Presentación de PowerPoint</vt:lpstr>
      <vt:lpstr>Presentación de PowerPoint</vt:lpstr>
      <vt:lpstr>REFRESCANDO CONOCIMIENTOS</vt:lpstr>
      <vt:lpstr>REFRESCANDO CONOCIMIENTOS</vt:lpstr>
      <vt:lpstr>CIERRE DE PRUEBAS</vt:lpstr>
      <vt:lpstr>CIERRE DE PRUEBAS</vt:lpstr>
      <vt:lpstr>CIERRE DE PRUEBAS</vt:lpstr>
      <vt:lpstr>CIERRE DE PRUEBAS</vt:lpstr>
      <vt:lpstr>CIERRE DE PRUEBAS</vt:lpstr>
      <vt:lpstr>CIERRE DE PRUEBAS</vt:lpstr>
      <vt:lpstr>CIERRE DE PRUEBAS</vt:lpstr>
      <vt:lpstr>CIERRE DE PRUEBAS</vt:lpstr>
      <vt:lpstr>Presentación de PowerPoint</vt:lpstr>
      <vt:lpstr>INFORMES DE CERTIFICACIÓN</vt:lpstr>
      <vt:lpstr>INFORMES DE CERTIFICACIÓN</vt:lpstr>
      <vt:lpstr>INFORMES DE CERTIFICACIÓN</vt:lpstr>
      <vt:lpstr>INFORMES DE CERTIFICACIÓN</vt:lpstr>
      <vt:lpstr>INFORMES DE CERTIFICACIÓN</vt:lpstr>
      <vt:lpstr>COMUNICACIÓN DE RESULTADOS</vt:lpstr>
      <vt:lpstr>COMUNICACIÓN DE RESULTADOS</vt:lpstr>
      <vt:lpstr>COMUNICACIÓN DE RESULTADOS</vt:lpstr>
      <vt:lpstr>COMUNICACIÓN DE RESULTADOS</vt:lpstr>
      <vt:lpstr>COMUNICACIÓN DE RESULTADOS</vt:lpstr>
      <vt:lpstr>Presentación de PowerPoint</vt:lpstr>
      <vt:lpstr>Conclusiones</vt:lpstr>
      <vt:lpstr>Bibliografía </vt:lpstr>
      <vt:lpstr>Elaboración de informes finales de certificación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Guzman Bozo, Jorge</cp:lastModifiedBy>
  <cp:revision>211</cp:revision>
  <dcterms:created xsi:type="dcterms:W3CDTF">2022-07-20T19:15:37Z</dcterms:created>
  <dcterms:modified xsi:type="dcterms:W3CDTF">2023-07-09T19:29:25Z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0x0101004E9A3AE23414AD41A4F4D6368514CED2</vt:lpwstr>
  </property>
</Properties>
</file>